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Lst>
  <p:sldIdLst>
    <p:sldId id="257" r:id="rId5"/>
    <p:sldId id="2141411848" r:id="rId6"/>
    <p:sldId id="2141411849" r:id="rId7"/>
    <p:sldId id="2141411850" r:id="rId8"/>
    <p:sldId id="290" r:id="rId9"/>
    <p:sldId id="263" r:id="rId10"/>
    <p:sldId id="264" r:id="rId11"/>
    <p:sldId id="265" r:id="rId12"/>
    <p:sldId id="266" r:id="rId13"/>
    <p:sldId id="214141185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70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9CEBF-E2EB-4EE7-B746-0A4C4CBE4D22}" type="doc">
      <dgm:prSet loTypeId="urn:microsoft.com/office/officeart/2005/8/layout/bProcess4" loCatId="process" qsTypeId="urn:microsoft.com/office/officeart/2005/8/quickstyle/simple1" qsCatId="simple" csTypeId="urn:microsoft.com/office/officeart/2005/8/colors/accent1_4" csCatId="accent1" phldr="1"/>
      <dgm:spPr/>
      <dgm:t>
        <a:bodyPr/>
        <a:lstStyle/>
        <a:p>
          <a:endParaRPr lang="en-US"/>
        </a:p>
      </dgm:t>
    </dgm:pt>
    <dgm:pt modelId="{7E953991-7E00-4F69-86DC-28792F685356}">
      <dgm:prSet phldrT="[Text]"/>
      <dgm:spPr/>
      <dgm:t>
        <a:bodyPr/>
        <a:lstStyle/>
        <a:p>
          <a:r>
            <a:rPr lang="en-US" dirty="0"/>
            <a:t>Refresh Request submitted to AESC via POWER</a:t>
          </a:r>
        </a:p>
      </dgm:t>
    </dgm:pt>
    <dgm:pt modelId="{73447602-F0A8-4E06-A50C-B17E9F2595CE}" type="parTrans" cxnId="{49045FF1-5823-43DA-BEE4-64CB4A2300DA}">
      <dgm:prSet/>
      <dgm:spPr/>
      <dgm:t>
        <a:bodyPr/>
        <a:lstStyle/>
        <a:p>
          <a:endParaRPr lang="en-US"/>
        </a:p>
      </dgm:t>
    </dgm:pt>
    <dgm:pt modelId="{6A1A30D1-8D27-48F1-8F41-B220C2C49024}" type="sibTrans" cxnId="{49045FF1-5823-43DA-BEE4-64CB4A2300DA}">
      <dgm:prSet/>
      <dgm:spPr/>
      <dgm:t>
        <a:bodyPr/>
        <a:lstStyle/>
        <a:p>
          <a:endParaRPr lang="en-US"/>
        </a:p>
      </dgm:t>
    </dgm:pt>
    <dgm:pt modelId="{C9741FF3-7795-4A66-9ADF-19576D0AD647}">
      <dgm:prSet phldrT="[Text]"/>
      <dgm:spPr/>
      <dgm:t>
        <a:bodyPr/>
        <a:lstStyle/>
        <a:p>
          <a:r>
            <a:rPr lang="en-US" dirty="0"/>
            <a:t>AESC confirms AE Computer Policy is followed. Asset info confirmed.</a:t>
          </a:r>
        </a:p>
      </dgm:t>
    </dgm:pt>
    <dgm:pt modelId="{5A685840-C5A9-4754-BA4F-A6D9C48D4447}" type="parTrans" cxnId="{78D903BD-E85C-45AE-8ECA-E2AF96728FFC}">
      <dgm:prSet/>
      <dgm:spPr/>
      <dgm:t>
        <a:bodyPr/>
        <a:lstStyle/>
        <a:p>
          <a:endParaRPr lang="en-US"/>
        </a:p>
      </dgm:t>
    </dgm:pt>
    <dgm:pt modelId="{1EC3970E-75F0-4BBD-ADCE-40B11C1286CF}" type="sibTrans" cxnId="{78D903BD-E85C-45AE-8ECA-E2AF96728FFC}">
      <dgm:prSet/>
      <dgm:spPr/>
      <dgm:t>
        <a:bodyPr/>
        <a:lstStyle/>
        <a:p>
          <a:endParaRPr lang="en-US"/>
        </a:p>
      </dgm:t>
    </dgm:pt>
    <dgm:pt modelId="{6D28595D-CC6C-4309-B688-931EC664D424}">
      <dgm:prSet phldrT="[Text]"/>
      <dgm:spPr/>
      <dgm:t>
        <a:bodyPr/>
        <a:lstStyle/>
        <a:p>
          <a:r>
            <a:rPr lang="en-US" dirty="0"/>
            <a:t>ITS receives approval and fulfills order with standard equipment on-hand or special order via PS Requisition</a:t>
          </a:r>
        </a:p>
      </dgm:t>
    </dgm:pt>
    <dgm:pt modelId="{6CB6FDAA-2B75-4FEE-958C-577DC935CE15}" type="parTrans" cxnId="{EB199795-A953-4AC1-BDBA-23983D3706D1}">
      <dgm:prSet/>
      <dgm:spPr/>
      <dgm:t>
        <a:bodyPr/>
        <a:lstStyle/>
        <a:p>
          <a:endParaRPr lang="en-US"/>
        </a:p>
      </dgm:t>
    </dgm:pt>
    <dgm:pt modelId="{2ACA099A-4D02-48C3-AB87-9A8164541256}" type="sibTrans" cxnId="{EB199795-A953-4AC1-BDBA-23983D3706D1}">
      <dgm:prSet/>
      <dgm:spPr/>
      <dgm:t>
        <a:bodyPr/>
        <a:lstStyle/>
        <a:p>
          <a:endParaRPr lang="en-US"/>
        </a:p>
      </dgm:t>
    </dgm:pt>
    <dgm:pt modelId="{A3FE0702-DB09-4CB3-B90B-CEFF87721A33}">
      <dgm:prSet phldrT="[Text]"/>
      <dgm:spPr/>
      <dgm:t>
        <a:bodyPr/>
        <a:lstStyle/>
        <a:p>
          <a:r>
            <a:rPr lang="en-US" dirty="0"/>
            <a:t>Equipment is received/assigned for deployment (PeopleSoft updated, tagged, imaged, added to </a:t>
          </a:r>
          <a:r>
            <a:rPr lang="en-US" dirty="0" err="1"/>
            <a:t>WebTrax</a:t>
          </a:r>
          <a:r>
            <a:rPr lang="en-US" dirty="0"/>
            <a:t>)</a:t>
          </a:r>
        </a:p>
      </dgm:t>
    </dgm:pt>
    <dgm:pt modelId="{CAD12785-12DB-48A2-AFE2-7A3C74A5F7E7}" type="parTrans" cxnId="{AABE02F4-F8A3-4DCF-A156-3C5652D7C044}">
      <dgm:prSet/>
      <dgm:spPr/>
      <dgm:t>
        <a:bodyPr/>
        <a:lstStyle/>
        <a:p>
          <a:endParaRPr lang="en-US"/>
        </a:p>
      </dgm:t>
    </dgm:pt>
    <dgm:pt modelId="{568BC2FA-80A6-4E2B-A96D-B9C246E8ED42}" type="sibTrans" cxnId="{AABE02F4-F8A3-4DCF-A156-3C5652D7C044}">
      <dgm:prSet/>
      <dgm:spPr/>
      <dgm:t>
        <a:bodyPr/>
        <a:lstStyle/>
        <a:p>
          <a:endParaRPr lang="en-US"/>
        </a:p>
      </dgm:t>
    </dgm:pt>
    <dgm:pt modelId="{D3ED3747-2B17-41E5-B296-F91A58C4A138}">
      <dgm:prSet phldrT="[Text]"/>
      <dgm:spPr/>
      <dgm:t>
        <a:bodyPr/>
        <a:lstStyle/>
        <a:p>
          <a:r>
            <a:rPr lang="en-US" dirty="0"/>
            <a:t>ITS Scheduler contacts asset user to schedule refresh deployment</a:t>
          </a:r>
        </a:p>
      </dgm:t>
    </dgm:pt>
    <dgm:pt modelId="{EB048107-BEA5-4778-81EA-17B693F7EE22}" type="parTrans" cxnId="{E35AC597-5A38-4FBD-9610-AB94FA9DFF14}">
      <dgm:prSet/>
      <dgm:spPr/>
      <dgm:t>
        <a:bodyPr/>
        <a:lstStyle/>
        <a:p>
          <a:endParaRPr lang="en-US"/>
        </a:p>
      </dgm:t>
    </dgm:pt>
    <dgm:pt modelId="{BCC952D2-AB46-44F1-B4C7-A9D7EE1C0719}" type="sibTrans" cxnId="{E35AC597-5A38-4FBD-9610-AB94FA9DFF14}">
      <dgm:prSet/>
      <dgm:spPr/>
      <dgm:t>
        <a:bodyPr/>
        <a:lstStyle/>
        <a:p>
          <a:endParaRPr lang="en-US"/>
        </a:p>
      </dgm:t>
    </dgm:pt>
    <dgm:pt modelId="{B63A4A02-8AF1-4599-80E4-3A851F4BB572}">
      <dgm:prSet phldrT="[Text]"/>
      <dgm:spPr/>
      <dgm:t>
        <a:bodyPr/>
        <a:lstStyle/>
        <a:p>
          <a:r>
            <a:rPr lang="en-US" dirty="0"/>
            <a:t>ITS Technician completes refresh (data transfer, scans asset location in </a:t>
          </a:r>
          <a:r>
            <a:rPr lang="en-US" dirty="0" err="1"/>
            <a:t>WebTrax</a:t>
          </a:r>
          <a:r>
            <a:rPr lang="en-US" dirty="0"/>
            <a:t>   and brings back any leased/unwanted equipment</a:t>
          </a:r>
        </a:p>
      </dgm:t>
    </dgm:pt>
    <dgm:pt modelId="{DD29010A-82BF-4D77-B9EA-07268CE4CD8D}" type="parTrans" cxnId="{BB8BA270-5827-4D32-B6F6-3263BFD61731}">
      <dgm:prSet/>
      <dgm:spPr/>
      <dgm:t>
        <a:bodyPr/>
        <a:lstStyle/>
        <a:p>
          <a:endParaRPr lang="en-US"/>
        </a:p>
      </dgm:t>
    </dgm:pt>
    <dgm:pt modelId="{E529A128-DF2F-4C16-A481-5EEF0A91F128}" type="sibTrans" cxnId="{BB8BA270-5827-4D32-B6F6-3263BFD61731}">
      <dgm:prSet/>
      <dgm:spPr/>
      <dgm:t>
        <a:bodyPr/>
        <a:lstStyle/>
        <a:p>
          <a:endParaRPr lang="en-US"/>
        </a:p>
      </dgm:t>
    </dgm:pt>
    <dgm:pt modelId="{D3ECF519-48DD-4A83-8CD6-95FFBBBDA759}">
      <dgm:prSet phldrT="[Text]"/>
      <dgm:spPr/>
      <dgm:t>
        <a:bodyPr/>
        <a:lstStyle/>
        <a:p>
          <a:r>
            <a:rPr lang="en-US" dirty="0"/>
            <a:t>Data is backed up, drive is wiped and asset slated for decommission</a:t>
          </a:r>
        </a:p>
      </dgm:t>
    </dgm:pt>
    <dgm:pt modelId="{65AF788C-B781-46E3-9E2F-8D68796823D1}" type="parTrans" cxnId="{AA9B60B9-9539-4C0E-BC79-2A6F1A7443E1}">
      <dgm:prSet/>
      <dgm:spPr/>
      <dgm:t>
        <a:bodyPr/>
        <a:lstStyle/>
        <a:p>
          <a:endParaRPr lang="en-US"/>
        </a:p>
      </dgm:t>
    </dgm:pt>
    <dgm:pt modelId="{7D6F12E3-DE4B-4949-8F77-16D2CC540A51}" type="sibTrans" cxnId="{AA9B60B9-9539-4C0E-BC79-2A6F1A7443E1}">
      <dgm:prSet/>
      <dgm:spPr/>
      <dgm:t>
        <a:bodyPr/>
        <a:lstStyle/>
        <a:p>
          <a:endParaRPr lang="en-US"/>
        </a:p>
      </dgm:t>
    </dgm:pt>
    <dgm:pt modelId="{215688D3-3E6D-4296-9E8A-F151D0C9FA6B}">
      <dgm:prSet phldrT="[Text]"/>
      <dgm:spPr/>
      <dgm:t>
        <a:bodyPr/>
        <a:lstStyle/>
        <a:p>
          <a:r>
            <a:rPr lang="en-US" dirty="0" err="1"/>
            <a:t>WebTrax</a:t>
          </a:r>
          <a:r>
            <a:rPr lang="en-US" dirty="0"/>
            <a:t> is updated to reflect refresh old tag/new tag; billing transfer for asset cost/support (if standard) or  support only for special orders</a:t>
          </a:r>
        </a:p>
      </dgm:t>
    </dgm:pt>
    <dgm:pt modelId="{A3CB4DB0-9387-4111-95BF-89297339C169}" type="sibTrans" cxnId="{16CEC883-DE31-40E7-AF24-7EA888FB55D2}">
      <dgm:prSet/>
      <dgm:spPr/>
      <dgm:t>
        <a:bodyPr/>
        <a:lstStyle/>
        <a:p>
          <a:endParaRPr lang="en-US"/>
        </a:p>
      </dgm:t>
    </dgm:pt>
    <dgm:pt modelId="{954D13CE-4851-4A6B-AD60-F9847810DBFE}" type="parTrans" cxnId="{16CEC883-DE31-40E7-AF24-7EA888FB55D2}">
      <dgm:prSet/>
      <dgm:spPr/>
      <dgm:t>
        <a:bodyPr/>
        <a:lstStyle/>
        <a:p>
          <a:endParaRPr lang="en-US"/>
        </a:p>
      </dgm:t>
    </dgm:pt>
    <dgm:pt modelId="{F86D2FC3-4282-4664-BAFD-2823238713AB}">
      <dgm:prSet phldrT="[Text]"/>
      <dgm:spPr/>
      <dgm:t>
        <a:bodyPr/>
        <a:lstStyle/>
        <a:p>
          <a:r>
            <a:rPr lang="en-US" dirty="0"/>
            <a:t>AESC approves refresh in </a:t>
          </a:r>
          <a:r>
            <a:rPr lang="en-US" dirty="0" err="1"/>
            <a:t>WebTrax</a:t>
          </a:r>
          <a:r>
            <a:rPr lang="en-US" dirty="0"/>
            <a:t> </a:t>
          </a:r>
        </a:p>
      </dgm:t>
    </dgm:pt>
    <dgm:pt modelId="{7B276121-83A1-4A52-B5A1-9E4341B12F28}" type="sibTrans" cxnId="{15B898DE-63A9-47C1-95E6-50B41EFD4D37}">
      <dgm:prSet/>
      <dgm:spPr/>
      <dgm:t>
        <a:bodyPr/>
        <a:lstStyle/>
        <a:p>
          <a:endParaRPr lang="en-US"/>
        </a:p>
      </dgm:t>
    </dgm:pt>
    <dgm:pt modelId="{D628FE21-AAFF-4C7B-B530-697E9C27B5DF}" type="parTrans" cxnId="{15B898DE-63A9-47C1-95E6-50B41EFD4D37}">
      <dgm:prSet/>
      <dgm:spPr/>
      <dgm:t>
        <a:bodyPr/>
        <a:lstStyle/>
        <a:p>
          <a:endParaRPr lang="en-US"/>
        </a:p>
      </dgm:t>
    </dgm:pt>
    <dgm:pt modelId="{3BE7D7D6-D18D-414E-A38C-30CDF976C63A}" type="pres">
      <dgm:prSet presAssocID="{0E59CEBF-E2EB-4EE7-B746-0A4C4CBE4D22}" presName="Name0" presStyleCnt="0">
        <dgm:presLayoutVars>
          <dgm:dir/>
          <dgm:resizeHandles/>
        </dgm:presLayoutVars>
      </dgm:prSet>
      <dgm:spPr/>
    </dgm:pt>
    <dgm:pt modelId="{9021B1D9-49F6-410A-8655-B5E076B90B39}" type="pres">
      <dgm:prSet presAssocID="{7E953991-7E00-4F69-86DC-28792F685356}" presName="compNode" presStyleCnt="0"/>
      <dgm:spPr/>
    </dgm:pt>
    <dgm:pt modelId="{538DFFFC-83E8-4203-A185-F65BEC24A495}" type="pres">
      <dgm:prSet presAssocID="{7E953991-7E00-4F69-86DC-28792F685356}" presName="dummyConnPt" presStyleCnt="0"/>
      <dgm:spPr/>
    </dgm:pt>
    <dgm:pt modelId="{A0467DE5-31FB-4872-887B-37748E1EFD70}" type="pres">
      <dgm:prSet presAssocID="{7E953991-7E00-4F69-86DC-28792F685356}" presName="node" presStyleLbl="node1" presStyleIdx="0" presStyleCnt="9">
        <dgm:presLayoutVars>
          <dgm:bulletEnabled val="1"/>
        </dgm:presLayoutVars>
      </dgm:prSet>
      <dgm:spPr/>
    </dgm:pt>
    <dgm:pt modelId="{C4399D82-5EFB-4D81-AF38-160C2A8895AA}" type="pres">
      <dgm:prSet presAssocID="{6A1A30D1-8D27-48F1-8F41-B220C2C49024}" presName="sibTrans" presStyleLbl="bgSibTrans2D1" presStyleIdx="0" presStyleCnt="8"/>
      <dgm:spPr/>
    </dgm:pt>
    <dgm:pt modelId="{9B7C0DCC-5EE6-4019-B34C-7FDB03CFE2C5}" type="pres">
      <dgm:prSet presAssocID="{C9741FF3-7795-4A66-9ADF-19576D0AD647}" presName="compNode" presStyleCnt="0"/>
      <dgm:spPr/>
    </dgm:pt>
    <dgm:pt modelId="{626D3286-2007-4874-BB82-95FFE8F67696}" type="pres">
      <dgm:prSet presAssocID="{C9741FF3-7795-4A66-9ADF-19576D0AD647}" presName="dummyConnPt" presStyleCnt="0"/>
      <dgm:spPr/>
    </dgm:pt>
    <dgm:pt modelId="{F71F08BF-89C2-4626-A5B7-17010E1EF27D}" type="pres">
      <dgm:prSet presAssocID="{C9741FF3-7795-4A66-9ADF-19576D0AD647}" presName="node" presStyleLbl="node1" presStyleIdx="1" presStyleCnt="9">
        <dgm:presLayoutVars>
          <dgm:bulletEnabled val="1"/>
        </dgm:presLayoutVars>
      </dgm:prSet>
      <dgm:spPr/>
    </dgm:pt>
    <dgm:pt modelId="{D1F9174C-9465-4C05-A84A-B752149ACDD5}" type="pres">
      <dgm:prSet presAssocID="{1EC3970E-75F0-4BBD-ADCE-40B11C1286CF}" presName="sibTrans" presStyleLbl="bgSibTrans2D1" presStyleIdx="1" presStyleCnt="8"/>
      <dgm:spPr/>
    </dgm:pt>
    <dgm:pt modelId="{1369E964-667B-4513-88FD-EEA213680E98}" type="pres">
      <dgm:prSet presAssocID="{F86D2FC3-4282-4664-BAFD-2823238713AB}" presName="compNode" presStyleCnt="0"/>
      <dgm:spPr/>
    </dgm:pt>
    <dgm:pt modelId="{64808EED-FFA3-48D4-89A3-D39478ED144B}" type="pres">
      <dgm:prSet presAssocID="{F86D2FC3-4282-4664-BAFD-2823238713AB}" presName="dummyConnPt" presStyleCnt="0"/>
      <dgm:spPr/>
    </dgm:pt>
    <dgm:pt modelId="{2BD70861-4972-4C66-BFDA-58E6520F687A}" type="pres">
      <dgm:prSet presAssocID="{F86D2FC3-4282-4664-BAFD-2823238713AB}" presName="node" presStyleLbl="node1" presStyleIdx="2" presStyleCnt="9">
        <dgm:presLayoutVars>
          <dgm:bulletEnabled val="1"/>
        </dgm:presLayoutVars>
      </dgm:prSet>
      <dgm:spPr/>
    </dgm:pt>
    <dgm:pt modelId="{A9DD64B5-4A5B-4251-9EFC-790D3CE9BE92}" type="pres">
      <dgm:prSet presAssocID="{7B276121-83A1-4A52-B5A1-9E4341B12F28}" presName="sibTrans" presStyleLbl="bgSibTrans2D1" presStyleIdx="2" presStyleCnt="8"/>
      <dgm:spPr/>
    </dgm:pt>
    <dgm:pt modelId="{65C010AB-FE14-4CFE-A11F-39C426E200C5}" type="pres">
      <dgm:prSet presAssocID="{6D28595D-CC6C-4309-B688-931EC664D424}" presName="compNode" presStyleCnt="0"/>
      <dgm:spPr/>
    </dgm:pt>
    <dgm:pt modelId="{D1CF3464-EE9B-4D57-B901-AFE085D4CC74}" type="pres">
      <dgm:prSet presAssocID="{6D28595D-CC6C-4309-B688-931EC664D424}" presName="dummyConnPt" presStyleCnt="0"/>
      <dgm:spPr/>
    </dgm:pt>
    <dgm:pt modelId="{9622BF14-7E10-4141-B856-EB3C28F459B2}" type="pres">
      <dgm:prSet presAssocID="{6D28595D-CC6C-4309-B688-931EC664D424}" presName="node" presStyleLbl="node1" presStyleIdx="3" presStyleCnt="9">
        <dgm:presLayoutVars>
          <dgm:bulletEnabled val="1"/>
        </dgm:presLayoutVars>
      </dgm:prSet>
      <dgm:spPr/>
    </dgm:pt>
    <dgm:pt modelId="{692C1BE6-78E7-46D3-AC20-96959FF2A031}" type="pres">
      <dgm:prSet presAssocID="{2ACA099A-4D02-48C3-AB87-9A8164541256}" presName="sibTrans" presStyleLbl="bgSibTrans2D1" presStyleIdx="3" presStyleCnt="8"/>
      <dgm:spPr/>
    </dgm:pt>
    <dgm:pt modelId="{BD7599C2-3582-4CA0-B61F-80BAEBF1EC41}" type="pres">
      <dgm:prSet presAssocID="{A3FE0702-DB09-4CB3-B90B-CEFF87721A33}" presName="compNode" presStyleCnt="0"/>
      <dgm:spPr/>
    </dgm:pt>
    <dgm:pt modelId="{D92B0FBE-A261-46FA-A227-24049378B0FF}" type="pres">
      <dgm:prSet presAssocID="{A3FE0702-DB09-4CB3-B90B-CEFF87721A33}" presName="dummyConnPt" presStyleCnt="0"/>
      <dgm:spPr/>
    </dgm:pt>
    <dgm:pt modelId="{6654F602-E83A-4157-9D20-1EC58A9575EC}" type="pres">
      <dgm:prSet presAssocID="{A3FE0702-DB09-4CB3-B90B-CEFF87721A33}" presName="node" presStyleLbl="node1" presStyleIdx="4" presStyleCnt="9">
        <dgm:presLayoutVars>
          <dgm:bulletEnabled val="1"/>
        </dgm:presLayoutVars>
      </dgm:prSet>
      <dgm:spPr/>
    </dgm:pt>
    <dgm:pt modelId="{BE0D2F6F-5DF0-4E50-962B-3F4D72920C3B}" type="pres">
      <dgm:prSet presAssocID="{568BC2FA-80A6-4E2B-A96D-B9C246E8ED42}" presName="sibTrans" presStyleLbl="bgSibTrans2D1" presStyleIdx="4" presStyleCnt="8"/>
      <dgm:spPr/>
    </dgm:pt>
    <dgm:pt modelId="{7AE9587A-B670-4C9C-B6AD-EAD78DD7958C}" type="pres">
      <dgm:prSet presAssocID="{D3ED3747-2B17-41E5-B296-F91A58C4A138}" presName="compNode" presStyleCnt="0"/>
      <dgm:spPr/>
    </dgm:pt>
    <dgm:pt modelId="{E736A488-B279-496A-8EB0-EE0B3A27C9FB}" type="pres">
      <dgm:prSet presAssocID="{D3ED3747-2B17-41E5-B296-F91A58C4A138}" presName="dummyConnPt" presStyleCnt="0"/>
      <dgm:spPr/>
    </dgm:pt>
    <dgm:pt modelId="{32AECC74-4CB1-4FFF-BC02-5FBDE823E867}" type="pres">
      <dgm:prSet presAssocID="{D3ED3747-2B17-41E5-B296-F91A58C4A138}" presName="node" presStyleLbl="node1" presStyleIdx="5" presStyleCnt="9">
        <dgm:presLayoutVars>
          <dgm:bulletEnabled val="1"/>
        </dgm:presLayoutVars>
      </dgm:prSet>
      <dgm:spPr/>
    </dgm:pt>
    <dgm:pt modelId="{274BE24F-842C-492F-AD4F-E67E4C2A1701}" type="pres">
      <dgm:prSet presAssocID="{BCC952D2-AB46-44F1-B4C7-A9D7EE1C0719}" presName="sibTrans" presStyleLbl="bgSibTrans2D1" presStyleIdx="5" presStyleCnt="8"/>
      <dgm:spPr/>
    </dgm:pt>
    <dgm:pt modelId="{E900F3E4-ADD9-458F-B7F5-644713B12C99}" type="pres">
      <dgm:prSet presAssocID="{B63A4A02-8AF1-4599-80E4-3A851F4BB572}" presName="compNode" presStyleCnt="0"/>
      <dgm:spPr/>
    </dgm:pt>
    <dgm:pt modelId="{EF91663E-6675-40D3-BAD2-8CB4C88AFD38}" type="pres">
      <dgm:prSet presAssocID="{B63A4A02-8AF1-4599-80E4-3A851F4BB572}" presName="dummyConnPt" presStyleCnt="0"/>
      <dgm:spPr/>
    </dgm:pt>
    <dgm:pt modelId="{E867FA8F-8AAA-4314-81CB-F0FEE372AE6A}" type="pres">
      <dgm:prSet presAssocID="{B63A4A02-8AF1-4599-80E4-3A851F4BB572}" presName="node" presStyleLbl="node1" presStyleIdx="6" presStyleCnt="9">
        <dgm:presLayoutVars>
          <dgm:bulletEnabled val="1"/>
        </dgm:presLayoutVars>
      </dgm:prSet>
      <dgm:spPr/>
    </dgm:pt>
    <dgm:pt modelId="{07C6AFCA-CB38-4802-A438-3983620D855D}" type="pres">
      <dgm:prSet presAssocID="{E529A128-DF2F-4C16-A481-5EEF0A91F128}" presName="sibTrans" presStyleLbl="bgSibTrans2D1" presStyleIdx="6" presStyleCnt="8"/>
      <dgm:spPr/>
    </dgm:pt>
    <dgm:pt modelId="{55B5151C-017F-45D2-8501-AF4E160B3141}" type="pres">
      <dgm:prSet presAssocID="{215688D3-3E6D-4296-9E8A-F151D0C9FA6B}" presName="compNode" presStyleCnt="0"/>
      <dgm:spPr/>
    </dgm:pt>
    <dgm:pt modelId="{9BAF5094-B7F0-4F3F-8D9B-9C87D5674977}" type="pres">
      <dgm:prSet presAssocID="{215688D3-3E6D-4296-9E8A-F151D0C9FA6B}" presName="dummyConnPt" presStyleCnt="0"/>
      <dgm:spPr/>
    </dgm:pt>
    <dgm:pt modelId="{DAB139EF-76A4-4BDE-BC9C-FFC712521746}" type="pres">
      <dgm:prSet presAssocID="{215688D3-3E6D-4296-9E8A-F151D0C9FA6B}" presName="node" presStyleLbl="node1" presStyleIdx="7" presStyleCnt="9">
        <dgm:presLayoutVars>
          <dgm:bulletEnabled val="1"/>
        </dgm:presLayoutVars>
      </dgm:prSet>
      <dgm:spPr/>
    </dgm:pt>
    <dgm:pt modelId="{DFA2E28F-2C94-43EE-A8F9-ADF1A0FE9047}" type="pres">
      <dgm:prSet presAssocID="{A3CB4DB0-9387-4111-95BF-89297339C169}" presName="sibTrans" presStyleLbl="bgSibTrans2D1" presStyleIdx="7" presStyleCnt="8"/>
      <dgm:spPr/>
    </dgm:pt>
    <dgm:pt modelId="{9CC292FD-0C7E-4F9E-B68F-2950CC41A9F6}" type="pres">
      <dgm:prSet presAssocID="{D3ECF519-48DD-4A83-8CD6-95FFBBBDA759}" presName="compNode" presStyleCnt="0"/>
      <dgm:spPr/>
    </dgm:pt>
    <dgm:pt modelId="{61FD4FCF-E3DC-48A0-8979-C8A6BF53A050}" type="pres">
      <dgm:prSet presAssocID="{D3ECF519-48DD-4A83-8CD6-95FFBBBDA759}" presName="dummyConnPt" presStyleCnt="0"/>
      <dgm:spPr/>
    </dgm:pt>
    <dgm:pt modelId="{5CD44D3C-A1E3-48DB-A473-0A11E00AD7C3}" type="pres">
      <dgm:prSet presAssocID="{D3ECF519-48DD-4A83-8CD6-95FFBBBDA759}" presName="node" presStyleLbl="node1" presStyleIdx="8" presStyleCnt="9">
        <dgm:presLayoutVars>
          <dgm:bulletEnabled val="1"/>
        </dgm:presLayoutVars>
      </dgm:prSet>
      <dgm:spPr/>
    </dgm:pt>
  </dgm:ptLst>
  <dgm:cxnLst>
    <dgm:cxn modelId="{C4F92900-E9FC-4340-8AF2-47B317EBFFEC}" type="presOf" srcId="{6D28595D-CC6C-4309-B688-931EC664D424}" destId="{9622BF14-7E10-4141-B856-EB3C28F459B2}" srcOrd="0" destOrd="0" presId="urn:microsoft.com/office/officeart/2005/8/layout/bProcess4"/>
    <dgm:cxn modelId="{E8F00718-92F6-405D-B0DE-7172894A5EBA}" type="presOf" srcId="{BCC952D2-AB46-44F1-B4C7-A9D7EE1C0719}" destId="{274BE24F-842C-492F-AD4F-E67E4C2A1701}" srcOrd="0" destOrd="0" presId="urn:microsoft.com/office/officeart/2005/8/layout/bProcess4"/>
    <dgm:cxn modelId="{1AACFB20-9FD7-4DF6-9B48-98CA9DF3CD82}" type="presOf" srcId="{B63A4A02-8AF1-4599-80E4-3A851F4BB572}" destId="{E867FA8F-8AAA-4314-81CB-F0FEE372AE6A}" srcOrd="0" destOrd="0" presId="urn:microsoft.com/office/officeart/2005/8/layout/bProcess4"/>
    <dgm:cxn modelId="{ACB38623-E878-4E04-A545-FA2AE18068C7}" type="presOf" srcId="{568BC2FA-80A6-4E2B-A96D-B9C246E8ED42}" destId="{BE0D2F6F-5DF0-4E50-962B-3F4D72920C3B}" srcOrd="0" destOrd="0" presId="urn:microsoft.com/office/officeart/2005/8/layout/bProcess4"/>
    <dgm:cxn modelId="{53418F5F-DA77-4B98-B446-463FDB06E740}" type="presOf" srcId="{E529A128-DF2F-4C16-A481-5EEF0A91F128}" destId="{07C6AFCA-CB38-4802-A438-3983620D855D}" srcOrd="0" destOrd="0" presId="urn:microsoft.com/office/officeart/2005/8/layout/bProcess4"/>
    <dgm:cxn modelId="{A188A96B-5700-4641-9167-CF928921786D}" type="presOf" srcId="{C9741FF3-7795-4A66-9ADF-19576D0AD647}" destId="{F71F08BF-89C2-4626-A5B7-17010E1EF27D}" srcOrd="0" destOrd="0" presId="urn:microsoft.com/office/officeart/2005/8/layout/bProcess4"/>
    <dgm:cxn modelId="{BB8BA270-5827-4D32-B6F6-3263BFD61731}" srcId="{0E59CEBF-E2EB-4EE7-B746-0A4C4CBE4D22}" destId="{B63A4A02-8AF1-4599-80E4-3A851F4BB572}" srcOrd="6" destOrd="0" parTransId="{DD29010A-82BF-4D77-B9EA-07268CE4CD8D}" sibTransId="{E529A128-DF2F-4C16-A481-5EEF0A91F128}"/>
    <dgm:cxn modelId="{A0B63C82-CC55-4580-8552-6F381C242A17}" type="presOf" srcId="{D3ECF519-48DD-4A83-8CD6-95FFBBBDA759}" destId="{5CD44D3C-A1E3-48DB-A473-0A11E00AD7C3}" srcOrd="0" destOrd="0" presId="urn:microsoft.com/office/officeart/2005/8/layout/bProcess4"/>
    <dgm:cxn modelId="{16CEC883-DE31-40E7-AF24-7EA888FB55D2}" srcId="{0E59CEBF-E2EB-4EE7-B746-0A4C4CBE4D22}" destId="{215688D3-3E6D-4296-9E8A-F151D0C9FA6B}" srcOrd="7" destOrd="0" parTransId="{954D13CE-4851-4A6B-AD60-F9847810DBFE}" sibTransId="{A3CB4DB0-9387-4111-95BF-89297339C169}"/>
    <dgm:cxn modelId="{F722B784-BCCC-4846-9FEC-844568C77CED}" type="presOf" srcId="{A3CB4DB0-9387-4111-95BF-89297339C169}" destId="{DFA2E28F-2C94-43EE-A8F9-ADF1A0FE9047}" srcOrd="0" destOrd="0" presId="urn:microsoft.com/office/officeart/2005/8/layout/bProcess4"/>
    <dgm:cxn modelId="{468F5887-A0DF-4466-903A-70E6CB5A28AB}" type="presOf" srcId="{6A1A30D1-8D27-48F1-8F41-B220C2C49024}" destId="{C4399D82-5EFB-4D81-AF38-160C2A8895AA}" srcOrd="0" destOrd="0" presId="urn:microsoft.com/office/officeart/2005/8/layout/bProcess4"/>
    <dgm:cxn modelId="{186B2094-DD4F-4C28-9B7B-0157FE351481}" type="presOf" srcId="{A3FE0702-DB09-4CB3-B90B-CEFF87721A33}" destId="{6654F602-E83A-4157-9D20-1EC58A9575EC}" srcOrd="0" destOrd="0" presId="urn:microsoft.com/office/officeart/2005/8/layout/bProcess4"/>
    <dgm:cxn modelId="{EB199795-A953-4AC1-BDBA-23983D3706D1}" srcId="{0E59CEBF-E2EB-4EE7-B746-0A4C4CBE4D22}" destId="{6D28595D-CC6C-4309-B688-931EC664D424}" srcOrd="3" destOrd="0" parTransId="{6CB6FDAA-2B75-4FEE-958C-577DC935CE15}" sibTransId="{2ACA099A-4D02-48C3-AB87-9A8164541256}"/>
    <dgm:cxn modelId="{E35AC597-5A38-4FBD-9610-AB94FA9DFF14}" srcId="{0E59CEBF-E2EB-4EE7-B746-0A4C4CBE4D22}" destId="{D3ED3747-2B17-41E5-B296-F91A58C4A138}" srcOrd="5" destOrd="0" parTransId="{EB048107-BEA5-4778-81EA-17B693F7EE22}" sibTransId="{BCC952D2-AB46-44F1-B4C7-A9D7EE1C0719}"/>
    <dgm:cxn modelId="{42AE729C-A2D8-4E8B-85FA-CFDA13B58438}" type="presOf" srcId="{0E59CEBF-E2EB-4EE7-B746-0A4C4CBE4D22}" destId="{3BE7D7D6-D18D-414E-A38C-30CDF976C63A}" srcOrd="0" destOrd="0" presId="urn:microsoft.com/office/officeart/2005/8/layout/bProcess4"/>
    <dgm:cxn modelId="{4B3608A1-9EDF-41E7-9CF2-D1E867BB328D}" type="presOf" srcId="{7E953991-7E00-4F69-86DC-28792F685356}" destId="{A0467DE5-31FB-4872-887B-37748E1EFD70}" srcOrd="0" destOrd="0" presId="urn:microsoft.com/office/officeart/2005/8/layout/bProcess4"/>
    <dgm:cxn modelId="{E515B7B2-5526-4705-936A-89C49044A1DF}" type="presOf" srcId="{215688D3-3E6D-4296-9E8A-F151D0C9FA6B}" destId="{DAB139EF-76A4-4BDE-BC9C-FFC712521746}" srcOrd="0" destOrd="0" presId="urn:microsoft.com/office/officeart/2005/8/layout/bProcess4"/>
    <dgm:cxn modelId="{CC311FB3-AD9F-4415-9ED3-40BDAB55459D}" type="presOf" srcId="{D3ED3747-2B17-41E5-B296-F91A58C4A138}" destId="{32AECC74-4CB1-4FFF-BC02-5FBDE823E867}" srcOrd="0" destOrd="0" presId="urn:microsoft.com/office/officeart/2005/8/layout/bProcess4"/>
    <dgm:cxn modelId="{AA9B60B9-9539-4C0E-BC79-2A6F1A7443E1}" srcId="{0E59CEBF-E2EB-4EE7-B746-0A4C4CBE4D22}" destId="{D3ECF519-48DD-4A83-8CD6-95FFBBBDA759}" srcOrd="8" destOrd="0" parTransId="{65AF788C-B781-46E3-9E2F-8D68796823D1}" sibTransId="{7D6F12E3-DE4B-4949-8F77-16D2CC540A51}"/>
    <dgm:cxn modelId="{78D903BD-E85C-45AE-8ECA-E2AF96728FFC}" srcId="{0E59CEBF-E2EB-4EE7-B746-0A4C4CBE4D22}" destId="{C9741FF3-7795-4A66-9ADF-19576D0AD647}" srcOrd="1" destOrd="0" parTransId="{5A685840-C5A9-4754-BA4F-A6D9C48D4447}" sibTransId="{1EC3970E-75F0-4BBD-ADCE-40B11C1286CF}"/>
    <dgm:cxn modelId="{F99F3FBD-23A3-47B1-A88F-079BF1FD18F7}" type="presOf" srcId="{2ACA099A-4D02-48C3-AB87-9A8164541256}" destId="{692C1BE6-78E7-46D3-AC20-96959FF2A031}" srcOrd="0" destOrd="0" presId="urn:microsoft.com/office/officeart/2005/8/layout/bProcess4"/>
    <dgm:cxn modelId="{15B898DE-63A9-47C1-95E6-50B41EFD4D37}" srcId="{0E59CEBF-E2EB-4EE7-B746-0A4C4CBE4D22}" destId="{F86D2FC3-4282-4664-BAFD-2823238713AB}" srcOrd="2" destOrd="0" parTransId="{D628FE21-AAFF-4C7B-B530-697E9C27B5DF}" sibTransId="{7B276121-83A1-4A52-B5A1-9E4341B12F28}"/>
    <dgm:cxn modelId="{C56A85E7-A882-4F05-B2EF-FE3714A8F6FF}" type="presOf" srcId="{1EC3970E-75F0-4BBD-ADCE-40B11C1286CF}" destId="{D1F9174C-9465-4C05-A84A-B752149ACDD5}" srcOrd="0" destOrd="0" presId="urn:microsoft.com/office/officeart/2005/8/layout/bProcess4"/>
    <dgm:cxn modelId="{49045FF1-5823-43DA-BEE4-64CB4A2300DA}" srcId="{0E59CEBF-E2EB-4EE7-B746-0A4C4CBE4D22}" destId="{7E953991-7E00-4F69-86DC-28792F685356}" srcOrd="0" destOrd="0" parTransId="{73447602-F0A8-4E06-A50C-B17E9F2595CE}" sibTransId="{6A1A30D1-8D27-48F1-8F41-B220C2C49024}"/>
    <dgm:cxn modelId="{4FC8BFF3-F294-467F-85D4-3399EBD726FE}" type="presOf" srcId="{7B276121-83A1-4A52-B5A1-9E4341B12F28}" destId="{A9DD64B5-4A5B-4251-9EFC-790D3CE9BE92}" srcOrd="0" destOrd="0" presId="urn:microsoft.com/office/officeart/2005/8/layout/bProcess4"/>
    <dgm:cxn modelId="{AABE02F4-F8A3-4DCF-A156-3C5652D7C044}" srcId="{0E59CEBF-E2EB-4EE7-B746-0A4C4CBE4D22}" destId="{A3FE0702-DB09-4CB3-B90B-CEFF87721A33}" srcOrd="4" destOrd="0" parTransId="{CAD12785-12DB-48A2-AFE2-7A3C74A5F7E7}" sibTransId="{568BC2FA-80A6-4E2B-A96D-B9C246E8ED42}"/>
    <dgm:cxn modelId="{B92C14F6-5FAB-4E09-92F2-791D5C1AC9C6}" type="presOf" srcId="{F86D2FC3-4282-4664-BAFD-2823238713AB}" destId="{2BD70861-4972-4C66-BFDA-58E6520F687A}" srcOrd="0" destOrd="0" presId="urn:microsoft.com/office/officeart/2005/8/layout/bProcess4"/>
    <dgm:cxn modelId="{9FCCA70B-F25D-4497-825D-88ABCF46033A}" type="presParOf" srcId="{3BE7D7D6-D18D-414E-A38C-30CDF976C63A}" destId="{9021B1D9-49F6-410A-8655-B5E076B90B39}" srcOrd="0" destOrd="0" presId="urn:microsoft.com/office/officeart/2005/8/layout/bProcess4"/>
    <dgm:cxn modelId="{F8FD5CC4-6F55-4F7E-BD2B-8A2DF63443A0}" type="presParOf" srcId="{9021B1D9-49F6-410A-8655-B5E076B90B39}" destId="{538DFFFC-83E8-4203-A185-F65BEC24A495}" srcOrd="0" destOrd="0" presId="urn:microsoft.com/office/officeart/2005/8/layout/bProcess4"/>
    <dgm:cxn modelId="{34CFDC24-356E-48CD-B339-55107F71ADB2}" type="presParOf" srcId="{9021B1D9-49F6-410A-8655-B5E076B90B39}" destId="{A0467DE5-31FB-4872-887B-37748E1EFD70}" srcOrd="1" destOrd="0" presId="urn:microsoft.com/office/officeart/2005/8/layout/bProcess4"/>
    <dgm:cxn modelId="{271859FE-6D22-4B15-962F-66EF332761F0}" type="presParOf" srcId="{3BE7D7D6-D18D-414E-A38C-30CDF976C63A}" destId="{C4399D82-5EFB-4D81-AF38-160C2A8895AA}" srcOrd="1" destOrd="0" presId="urn:microsoft.com/office/officeart/2005/8/layout/bProcess4"/>
    <dgm:cxn modelId="{3048ADFE-37E5-4498-B8FF-5ED2D3C69BAD}" type="presParOf" srcId="{3BE7D7D6-D18D-414E-A38C-30CDF976C63A}" destId="{9B7C0DCC-5EE6-4019-B34C-7FDB03CFE2C5}" srcOrd="2" destOrd="0" presId="urn:microsoft.com/office/officeart/2005/8/layout/bProcess4"/>
    <dgm:cxn modelId="{EAB20232-A2A6-455A-A7D3-0C31A6AA9F3F}" type="presParOf" srcId="{9B7C0DCC-5EE6-4019-B34C-7FDB03CFE2C5}" destId="{626D3286-2007-4874-BB82-95FFE8F67696}" srcOrd="0" destOrd="0" presId="urn:microsoft.com/office/officeart/2005/8/layout/bProcess4"/>
    <dgm:cxn modelId="{D80F2D95-88CD-4F9B-8D68-45B88E74D869}" type="presParOf" srcId="{9B7C0DCC-5EE6-4019-B34C-7FDB03CFE2C5}" destId="{F71F08BF-89C2-4626-A5B7-17010E1EF27D}" srcOrd="1" destOrd="0" presId="urn:microsoft.com/office/officeart/2005/8/layout/bProcess4"/>
    <dgm:cxn modelId="{3A8827D1-D606-4735-B3BC-DBE51E68FDD0}" type="presParOf" srcId="{3BE7D7D6-D18D-414E-A38C-30CDF976C63A}" destId="{D1F9174C-9465-4C05-A84A-B752149ACDD5}" srcOrd="3" destOrd="0" presId="urn:microsoft.com/office/officeart/2005/8/layout/bProcess4"/>
    <dgm:cxn modelId="{6545A8B6-3F45-4689-B1B2-2DF15B8B82D8}" type="presParOf" srcId="{3BE7D7D6-D18D-414E-A38C-30CDF976C63A}" destId="{1369E964-667B-4513-88FD-EEA213680E98}" srcOrd="4" destOrd="0" presId="urn:microsoft.com/office/officeart/2005/8/layout/bProcess4"/>
    <dgm:cxn modelId="{ECC8C8FA-3697-4229-B426-37C1734C7EE4}" type="presParOf" srcId="{1369E964-667B-4513-88FD-EEA213680E98}" destId="{64808EED-FFA3-48D4-89A3-D39478ED144B}" srcOrd="0" destOrd="0" presId="urn:microsoft.com/office/officeart/2005/8/layout/bProcess4"/>
    <dgm:cxn modelId="{9181B474-5804-4852-A0FF-7E364559FA4A}" type="presParOf" srcId="{1369E964-667B-4513-88FD-EEA213680E98}" destId="{2BD70861-4972-4C66-BFDA-58E6520F687A}" srcOrd="1" destOrd="0" presId="urn:microsoft.com/office/officeart/2005/8/layout/bProcess4"/>
    <dgm:cxn modelId="{76F179A1-F495-47CA-8C22-F83008A79D2C}" type="presParOf" srcId="{3BE7D7D6-D18D-414E-A38C-30CDF976C63A}" destId="{A9DD64B5-4A5B-4251-9EFC-790D3CE9BE92}" srcOrd="5" destOrd="0" presId="urn:microsoft.com/office/officeart/2005/8/layout/bProcess4"/>
    <dgm:cxn modelId="{3AC1DE80-63D4-40BA-83AB-DB6027ACF30D}" type="presParOf" srcId="{3BE7D7D6-D18D-414E-A38C-30CDF976C63A}" destId="{65C010AB-FE14-4CFE-A11F-39C426E200C5}" srcOrd="6" destOrd="0" presId="urn:microsoft.com/office/officeart/2005/8/layout/bProcess4"/>
    <dgm:cxn modelId="{CB755D5F-A129-4CD6-8C44-5DC18127CB84}" type="presParOf" srcId="{65C010AB-FE14-4CFE-A11F-39C426E200C5}" destId="{D1CF3464-EE9B-4D57-B901-AFE085D4CC74}" srcOrd="0" destOrd="0" presId="urn:microsoft.com/office/officeart/2005/8/layout/bProcess4"/>
    <dgm:cxn modelId="{B9E5ECF2-862C-44B2-B571-F24F1AF6C840}" type="presParOf" srcId="{65C010AB-FE14-4CFE-A11F-39C426E200C5}" destId="{9622BF14-7E10-4141-B856-EB3C28F459B2}" srcOrd="1" destOrd="0" presId="urn:microsoft.com/office/officeart/2005/8/layout/bProcess4"/>
    <dgm:cxn modelId="{9BFAEADF-22F1-4400-9416-E65C851D2ED1}" type="presParOf" srcId="{3BE7D7D6-D18D-414E-A38C-30CDF976C63A}" destId="{692C1BE6-78E7-46D3-AC20-96959FF2A031}" srcOrd="7" destOrd="0" presId="urn:microsoft.com/office/officeart/2005/8/layout/bProcess4"/>
    <dgm:cxn modelId="{CC830A2E-26BF-4F8E-8023-307343D2B569}" type="presParOf" srcId="{3BE7D7D6-D18D-414E-A38C-30CDF976C63A}" destId="{BD7599C2-3582-4CA0-B61F-80BAEBF1EC41}" srcOrd="8" destOrd="0" presId="urn:microsoft.com/office/officeart/2005/8/layout/bProcess4"/>
    <dgm:cxn modelId="{1FF98AC8-42B2-4DEC-83F9-46A9027E1D5B}" type="presParOf" srcId="{BD7599C2-3582-4CA0-B61F-80BAEBF1EC41}" destId="{D92B0FBE-A261-46FA-A227-24049378B0FF}" srcOrd="0" destOrd="0" presId="urn:microsoft.com/office/officeart/2005/8/layout/bProcess4"/>
    <dgm:cxn modelId="{F1CF39DE-7588-4329-BF50-889E9645D8D0}" type="presParOf" srcId="{BD7599C2-3582-4CA0-B61F-80BAEBF1EC41}" destId="{6654F602-E83A-4157-9D20-1EC58A9575EC}" srcOrd="1" destOrd="0" presId="urn:microsoft.com/office/officeart/2005/8/layout/bProcess4"/>
    <dgm:cxn modelId="{BC1C09A9-BCC2-4769-8A54-3417E2F72580}" type="presParOf" srcId="{3BE7D7D6-D18D-414E-A38C-30CDF976C63A}" destId="{BE0D2F6F-5DF0-4E50-962B-3F4D72920C3B}" srcOrd="9" destOrd="0" presId="urn:microsoft.com/office/officeart/2005/8/layout/bProcess4"/>
    <dgm:cxn modelId="{36821674-D178-4C84-A417-AF0BB4DA04FD}" type="presParOf" srcId="{3BE7D7D6-D18D-414E-A38C-30CDF976C63A}" destId="{7AE9587A-B670-4C9C-B6AD-EAD78DD7958C}" srcOrd="10" destOrd="0" presId="urn:microsoft.com/office/officeart/2005/8/layout/bProcess4"/>
    <dgm:cxn modelId="{27184647-9E4D-4112-AE94-DFBAC70B4DF6}" type="presParOf" srcId="{7AE9587A-B670-4C9C-B6AD-EAD78DD7958C}" destId="{E736A488-B279-496A-8EB0-EE0B3A27C9FB}" srcOrd="0" destOrd="0" presId="urn:microsoft.com/office/officeart/2005/8/layout/bProcess4"/>
    <dgm:cxn modelId="{D4EE1C6C-26CB-46DF-9667-21DED42A67F6}" type="presParOf" srcId="{7AE9587A-B670-4C9C-B6AD-EAD78DD7958C}" destId="{32AECC74-4CB1-4FFF-BC02-5FBDE823E867}" srcOrd="1" destOrd="0" presId="urn:microsoft.com/office/officeart/2005/8/layout/bProcess4"/>
    <dgm:cxn modelId="{D9048F03-C2EF-41FE-BE54-8C22D57F9213}" type="presParOf" srcId="{3BE7D7D6-D18D-414E-A38C-30CDF976C63A}" destId="{274BE24F-842C-492F-AD4F-E67E4C2A1701}" srcOrd="11" destOrd="0" presId="urn:microsoft.com/office/officeart/2005/8/layout/bProcess4"/>
    <dgm:cxn modelId="{C3350AEC-5117-40F1-AB75-F4B72B7E158C}" type="presParOf" srcId="{3BE7D7D6-D18D-414E-A38C-30CDF976C63A}" destId="{E900F3E4-ADD9-458F-B7F5-644713B12C99}" srcOrd="12" destOrd="0" presId="urn:microsoft.com/office/officeart/2005/8/layout/bProcess4"/>
    <dgm:cxn modelId="{A99EDE41-CC68-42E7-A48A-56EA8B784DD1}" type="presParOf" srcId="{E900F3E4-ADD9-458F-B7F5-644713B12C99}" destId="{EF91663E-6675-40D3-BAD2-8CB4C88AFD38}" srcOrd="0" destOrd="0" presId="urn:microsoft.com/office/officeart/2005/8/layout/bProcess4"/>
    <dgm:cxn modelId="{22AD7311-8E89-42B4-95F4-B1D818DE3D80}" type="presParOf" srcId="{E900F3E4-ADD9-458F-B7F5-644713B12C99}" destId="{E867FA8F-8AAA-4314-81CB-F0FEE372AE6A}" srcOrd="1" destOrd="0" presId="urn:microsoft.com/office/officeart/2005/8/layout/bProcess4"/>
    <dgm:cxn modelId="{EAFEB708-1DD8-4B14-9BED-08F7D0E83A86}" type="presParOf" srcId="{3BE7D7D6-D18D-414E-A38C-30CDF976C63A}" destId="{07C6AFCA-CB38-4802-A438-3983620D855D}" srcOrd="13" destOrd="0" presId="urn:microsoft.com/office/officeart/2005/8/layout/bProcess4"/>
    <dgm:cxn modelId="{AF5320E4-1EE9-4784-849A-9596C76C883A}" type="presParOf" srcId="{3BE7D7D6-D18D-414E-A38C-30CDF976C63A}" destId="{55B5151C-017F-45D2-8501-AF4E160B3141}" srcOrd="14" destOrd="0" presId="urn:microsoft.com/office/officeart/2005/8/layout/bProcess4"/>
    <dgm:cxn modelId="{DBC48B3D-4789-444E-8080-D1251AB6AC59}" type="presParOf" srcId="{55B5151C-017F-45D2-8501-AF4E160B3141}" destId="{9BAF5094-B7F0-4F3F-8D9B-9C87D5674977}" srcOrd="0" destOrd="0" presId="urn:microsoft.com/office/officeart/2005/8/layout/bProcess4"/>
    <dgm:cxn modelId="{89BE18D8-4E62-477C-964D-7B882DD687B6}" type="presParOf" srcId="{55B5151C-017F-45D2-8501-AF4E160B3141}" destId="{DAB139EF-76A4-4BDE-BC9C-FFC712521746}" srcOrd="1" destOrd="0" presId="urn:microsoft.com/office/officeart/2005/8/layout/bProcess4"/>
    <dgm:cxn modelId="{781405FF-2A16-444D-BA6B-9C6EC3D39F06}" type="presParOf" srcId="{3BE7D7D6-D18D-414E-A38C-30CDF976C63A}" destId="{DFA2E28F-2C94-43EE-A8F9-ADF1A0FE9047}" srcOrd="15" destOrd="0" presId="urn:microsoft.com/office/officeart/2005/8/layout/bProcess4"/>
    <dgm:cxn modelId="{C21D5C8C-CC68-4439-ACA7-D40EAAA89414}" type="presParOf" srcId="{3BE7D7D6-D18D-414E-A38C-30CDF976C63A}" destId="{9CC292FD-0C7E-4F9E-B68F-2950CC41A9F6}" srcOrd="16" destOrd="0" presId="urn:microsoft.com/office/officeart/2005/8/layout/bProcess4"/>
    <dgm:cxn modelId="{8D17B820-8FB3-4F7F-A956-79FFE7147DE3}" type="presParOf" srcId="{9CC292FD-0C7E-4F9E-B68F-2950CC41A9F6}" destId="{61FD4FCF-E3DC-48A0-8979-C8A6BF53A050}" srcOrd="0" destOrd="0" presId="urn:microsoft.com/office/officeart/2005/8/layout/bProcess4"/>
    <dgm:cxn modelId="{FCCED418-78DA-4982-9F3C-42330A27DF37}" type="presParOf" srcId="{9CC292FD-0C7E-4F9E-B68F-2950CC41A9F6}" destId="{5CD44D3C-A1E3-48DB-A473-0A11E00AD7C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59CEBF-E2EB-4EE7-B746-0A4C4CBE4D22}" type="doc">
      <dgm:prSet loTypeId="urn:microsoft.com/office/officeart/2005/8/layout/bProcess4" loCatId="process" qsTypeId="urn:microsoft.com/office/officeart/2005/8/quickstyle/simple1" qsCatId="simple" csTypeId="urn:microsoft.com/office/officeart/2005/8/colors/accent1_4" csCatId="accent1" phldr="1"/>
      <dgm:spPr/>
      <dgm:t>
        <a:bodyPr/>
        <a:lstStyle/>
        <a:p>
          <a:endParaRPr lang="en-US"/>
        </a:p>
      </dgm:t>
    </dgm:pt>
    <dgm:pt modelId="{7E953991-7E00-4F69-86DC-28792F685356}">
      <dgm:prSet phldrT="[Text]"/>
      <dgm:spPr/>
      <dgm:t>
        <a:bodyPr/>
        <a:lstStyle/>
        <a:p>
          <a:r>
            <a:rPr lang="en-US" dirty="0"/>
            <a:t>New Computer Request submitted to AESC via POWER</a:t>
          </a:r>
        </a:p>
      </dgm:t>
    </dgm:pt>
    <dgm:pt modelId="{73447602-F0A8-4E06-A50C-B17E9F2595CE}" type="parTrans" cxnId="{49045FF1-5823-43DA-BEE4-64CB4A2300DA}">
      <dgm:prSet/>
      <dgm:spPr/>
      <dgm:t>
        <a:bodyPr/>
        <a:lstStyle/>
        <a:p>
          <a:endParaRPr lang="en-US"/>
        </a:p>
      </dgm:t>
    </dgm:pt>
    <dgm:pt modelId="{6A1A30D1-8D27-48F1-8F41-B220C2C49024}" type="sibTrans" cxnId="{49045FF1-5823-43DA-BEE4-64CB4A2300DA}">
      <dgm:prSet/>
      <dgm:spPr/>
      <dgm:t>
        <a:bodyPr/>
        <a:lstStyle/>
        <a:p>
          <a:endParaRPr lang="en-US"/>
        </a:p>
      </dgm:t>
    </dgm:pt>
    <dgm:pt modelId="{C9741FF3-7795-4A66-9ADF-19576D0AD647}">
      <dgm:prSet phldrT="[Text]"/>
      <dgm:spPr/>
      <dgm:t>
        <a:bodyPr/>
        <a:lstStyle/>
        <a:p>
          <a:r>
            <a:rPr lang="en-US" dirty="0"/>
            <a:t>AESC confirms AE Computer Policy is followed. Confirm user info, L-Code, &amp; Funding Source.</a:t>
          </a:r>
        </a:p>
      </dgm:t>
    </dgm:pt>
    <dgm:pt modelId="{5A685840-C5A9-4754-BA4F-A6D9C48D4447}" type="parTrans" cxnId="{78D903BD-E85C-45AE-8ECA-E2AF96728FFC}">
      <dgm:prSet/>
      <dgm:spPr/>
      <dgm:t>
        <a:bodyPr/>
        <a:lstStyle/>
        <a:p>
          <a:endParaRPr lang="en-US"/>
        </a:p>
      </dgm:t>
    </dgm:pt>
    <dgm:pt modelId="{1EC3970E-75F0-4BBD-ADCE-40B11C1286CF}" type="sibTrans" cxnId="{78D903BD-E85C-45AE-8ECA-E2AF96728FFC}">
      <dgm:prSet/>
      <dgm:spPr/>
      <dgm:t>
        <a:bodyPr/>
        <a:lstStyle/>
        <a:p>
          <a:endParaRPr lang="en-US"/>
        </a:p>
      </dgm:t>
    </dgm:pt>
    <dgm:pt modelId="{6D28595D-CC6C-4309-B688-931EC664D424}">
      <dgm:prSet phldrT="[Text]"/>
      <dgm:spPr/>
      <dgm:t>
        <a:bodyPr/>
        <a:lstStyle/>
        <a:p>
          <a:r>
            <a:rPr lang="en-US" dirty="0"/>
            <a:t>ITS receives ticket and fulfills order with standard equipment on-hand or special order via PS Requisition</a:t>
          </a:r>
        </a:p>
      </dgm:t>
    </dgm:pt>
    <dgm:pt modelId="{6CB6FDAA-2B75-4FEE-958C-577DC935CE15}" type="parTrans" cxnId="{EB199795-A953-4AC1-BDBA-23983D3706D1}">
      <dgm:prSet/>
      <dgm:spPr/>
      <dgm:t>
        <a:bodyPr/>
        <a:lstStyle/>
        <a:p>
          <a:endParaRPr lang="en-US"/>
        </a:p>
      </dgm:t>
    </dgm:pt>
    <dgm:pt modelId="{2ACA099A-4D02-48C3-AB87-9A8164541256}" type="sibTrans" cxnId="{EB199795-A953-4AC1-BDBA-23983D3706D1}">
      <dgm:prSet/>
      <dgm:spPr/>
      <dgm:t>
        <a:bodyPr/>
        <a:lstStyle/>
        <a:p>
          <a:endParaRPr lang="en-US"/>
        </a:p>
      </dgm:t>
    </dgm:pt>
    <dgm:pt modelId="{A3FE0702-DB09-4CB3-B90B-CEFF87721A33}">
      <dgm:prSet phldrT="[Text]"/>
      <dgm:spPr/>
      <dgm:t>
        <a:bodyPr/>
        <a:lstStyle/>
        <a:p>
          <a:r>
            <a:rPr lang="en-US" dirty="0"/>
            <a:t>Equipment is received/assigned for deployment (PeopleSoft updated, tagged, imaged, added to </a:t>
          </a:r>
          <a:r>
            <a:rPr lang="en-US" dirty="0" err="1"/>
            <a:t>WebTrax</a:t>
          </a:r>
          <a:r>
            <a:rPr lang="en-US" dirty="0"/>
            <a:t>)</a:t>
          </a:r>
        </a:p>
      </dgm:t>
    </dgm:pt>
    <dgm:pt modelId="{CAD12785-12DB-48A2-AFE2-7A3C74A5F7E7}" type="parTrans" cxnId="{AABE02F4-F8A3-4DCF-A156-3C5652D7C044}">
      <dgm:prSet/>
      <dgm:spPr/>
      <dgm:t>
        <a:bodyPr/>
        <a:lstStyle/>
        <a:p>
          <a:endParaRPr lang="en-US"/>
        </a:p>
      </dgm:t>
    </dgm:pt>
    <dgm:pt modelId="{568BC2FA-80A6-4E2B-A96D-B9C246E8ED42}" type="sibTrans" cxnId="{AABE02F4-F8A3-4DCF-A156-3C5652D7C044}">
      <dgm:prSet/>
      <dgm:spPr/>
      <dgm:t>
        <a:bodyPr/>
        <a:lstStyle/>
        <a:p>
          <a:endParaRPr lang="en-US"/>
        </a:p>
      </dgm:t>
    </dgm:pt>
    <dgm:pt modelId="{D3ED3747-2B17-41E5-B296-F91A58C4A138}">
      <dgm:prSet phldrT="[Text]"/>
      <dgm:spPr/>
      <dgm:t>
        <a:bodyPr/>
        <a:lstStyle/>
        <a:p>
          <a:r>
            <a:rPr lang="en-US" dirty="0"/>
            <a:t>ITS Scheduler contacts asset user to schedule New Seat deployment</a:t>
          </a:r>
        </a:p>
      </dgm:t>
    </dgm:pt>
    <dgm:pt modelId="{EB048107-BEA5-4778-81EA-17B693F7EE22}" type="parTrans" cxnId="{E35AC597-5A38-4FBD-9610-AB94FA9DFF14}">
      <dgm:prSet/>
      <dgm:spPr/>
      <dgm:t>
        <a:bodyPr/>
        <a:lstStyle/>
        <a:p>
          <a:endParaRPr lang="en-US"/>
        </a:p>
      </dgm:t>
    </dgm:pt>
    <dgm:pt modelId="{BCC952D2-AB46-44F1-B4C7-A9D7EE1C0719}" type="sibTrans" cxnId="{E35AC597-5A38-4FBD-9610-AB94FA9DFF14}">
      <dgm:prSet/>
      <dgm:spPr/>
      <dgm:t>
        <a:bodyPr/>
        <a:lstStyle/>
        <a:p>
          <a:endParaRPr lang="en-US"/>
        </a:p>
      </dgm:t>
    </dgm:pt>
    <dgm:pt modelId="{B63A4A02-8AF1-4599-80E4-3A851F4BB572}">
      <dgm:prSet phldrT="[Text]"/>
      <dgm:spPr/>
      <dgm:t>
        <a:bodyPr/>
        <a:lstStyle/>
        <a:p>
          <a:r>
            <a:rPr lang="en-US" dirty="0"/>
            <a:t>ITS Technician completes deployment (data transfer, scans asset location in </a:t>
          </a:r>
          <a:r>
            <a:rPr lang="en-US" dirty="0" err="1"/>
            <a:t>WebTrax</a:t>
          </a:r>
          <a:endParaRPr lang="en-US" dirty="0"/>
        </a:p>
      </dgm:t>
    </dgm:pt>
    <dgm:pt modelId="{DD29010A-82BF-4D77-B9EA-07268CE4CD8D}" type="parTrans" cxnId="{BB8BA270-5827-4D32-B6F6-3263BFD61731}">
      <dgm:prSet/>
      <dgm:spPr/>
      <dgm:t>
        <a:bodyPr/>
        <a:lstStyle/>
        <a:p>
          <a:endParaRPr lang="en-US"/>
        </a:p>
      </dgm:t>
    </dgm:pt>
    <dgm:pt modelId="{E529A128-DF2F-4C16-A481-5EEF0A91F128}" type="sibTrans" cxnId="{BB8BA270-5827-4D32-B6F6-3263BFD61731}">
      <dgm:prSet/>
      <dgm:spPr/>
      <dgm:t>
        <a:bodyPr/>
        <a:lstStyle/>
        <a:p>
          <a:endParaRPr lang="en-US"/>
        </a:p>
      </dgm:t>
    </dgm:pt>
    <dgm:pt modelId="{1913CDA7-7AF2-4E05-A2E1-1C3EADFE496E}">
      <dgm:prSet phldrT="[Text]"/>
      <dgm:spPr/>
      <dgm:t>
        <a:bodyPr/>
        <a:lstStyle/>
        <a:p>
          <a:r>
            <a:rPr lang="en-US" dirty="0"/>
            <a:t>AESC submits New Seat Request to IS via Ivanti Ticketing System</a:t>
          </a:r>
        </a:p>
      </dgm:t>
    </dgm:pt>
    <dgm:pt modelId="{EB2AB269-4C7D-4458-BAE0-B2C899499B19}" type="parTrans" cxnId="{E9D65486-7CFD-48C9-A792-E967D2444CCA}">
      <dgm:prSet/>
      <dgm:spPr/>
      <dgm:t>
        <a:bodyPr/>
        <a:lstStyle/>
        <a:p>
          <a:endParaRPr lang="en-US"/>
        </a:p>
      </dgm:t>
    </dgm:pt>
    <dgm:pt modelId="{CAB87557-467E-4D0D-A4FB-74CC5C059B66}" type="sibTrans" cxnId="{E9D65486-7CFD-48C9-A792-E967D2444CCA}">
      <dgm:prSet/>
      <dgm:spPr/>
      <dgm:t>
        <a:bodyPr/>
        <a:lstStyle/>
        <a:p>
          <a:endParaRPr lang="en-US"/>
        </a:p>
      </dgm:t>
    </dgm:pt>
    <dgm:pt modelId="{6B9B31DF-772E-484A-8C7E-11BDD71F47E2}">
      <dgm:prSet phldrT="[Text]"/>
      <dgm:spPr/>
      <dgm:t>
        <a:bodyPr/>
        <a:lstStyle/>
        <a:p>
          <a:r>
            <a:rPr lang="en-US" dirty="0" err="1"/>
            <a:t>WebTrax</a:t>
          </a:r>
          <a:r>
            <a:rPr lang="en-US" dirty="0"/>
            <a:t> is updated to reflect new tag; billing transfer for asset cost/support (if standard) or  support only for special orders</a:t>
          </a:r>
        </a:p>
      </dgm:t>
    </dgm:pt>
    <dgm:pt modelId="{E6D4EE82-6D13-4775-AE77-252A047A0500}" type="parTrans" cxnId="{7A3821B9-DF1E-4432-8D0F-0149E1099AD5}">
      <dgm:prSet/>
      <dgm:spPr/>
      <dgm:t>
        <a:bodyPr/>
        <a:lstStyle/>
        <a:p>
          <a:endParaRPr lang="en-US"/>
        </a:p>
      </dgm:t>
    </dgm:pt>
    <dgm:pt modelId="{77F85A93-FEC3-4B64-9BCB-6BD978362E53}" type="sibTrans" cxnId="{7A3821B9-DF1E-4432-8D0F-0149E1099AD5}">
      <dgm:prSet/>
      <dgm:spPr/>
      <dgm:t>
        <a:bodyPr/>
        <a:lstStyle/>
        <a:p>
          <a:endParaRPr lang="en-US"/>
        </a:p>
      </dgm:t>
    </dgm:pt>
    <dgm:pt modelId="{3BE7D7D6-D18D-414E-A38C-30CDF976C63A}" type="pres">
      <dgm:prSet presAssocID="{0E59CEBF-E2EB-4EE7-B746-0A4C4CBE4D22}" presName="Name0" presStyleCnt="0">
        <dgm:presLayoutVars>
          <dgm:dir/>
          <dgm:resizeHandles/>
        </dgm:presLayoutVars>
      </dgm:prSet>
      <dgm:spPr/>
    </dgm:pt>
    <dgm:pt modelId="{9021B1D9-49F6-410A-8655-B5E076B90B39}" type="pres">
      <dgm:prSet presAssocID="{7E953991-7E00-4F69-86DC-28792F685356}" presName="compNode" presStyleCnt="0"/>
      <dgm:spPr/>
    </dgm:pt>
    <dgm:pt modelId="{538DFFFC-83E8-4203-A185-F65BEC24A495}" type="pres">
      <dgm:prSet presAssocID="{7E953991-7E00-4F69-86DC-28792F685356}" presName="dummyConnPt" presStyleCnt="0"/>
      <dgm:spPr/>
    </dgm:pt>
    <dgm:pt modelId="{A0467DE5-31FB-4872-887B-37748E1EFD70}" type="pres">
      <dgm:prSet presAssocID="{7E953991-7E00-4F69-86DC-28792F685356}" presName="node" presStyleLbl="node1" presStyleIdx="0" presStyleCnt="8">
        <dgm:presLayoutVars>
          <dgm:bulletEnabled val="1"/>
        </dgm:presLayoutVars>
      </dgm:prSet>
      <dgm:spPr/>
    </dgm:pt>
    <dgm:pt modelId="{C4399D82-5EFB-4D81-AF38-160C2A8895AA}" type="pres">
      <dgm:prSet presAssocID="{6A1A30D1-8D27-48F1-8F41-B220C2C49024}" presName="sibTrans" presStyleLbl="bgSibTrans2D1" presStyleIdx="0" presStyleCnt="7"/>
      <dgm:spPr/>
    </dgm:pt>
    <dgm:pt modelId="{9B7C0DCC-5EE6-4019-B34C-7FDB03CFE2C5}" type="pres">
      <dgm:prSet presAssocID="{C9741FF3-7795-4A66-9ADF-19576D0AD647}" presName="compNode" presStyleCnt="0"/>
      <dgm:spPr/>
    </dgm:pt>
    <dgm:pt modelId="{626D3286-2007-4874-BB82-95FFE8F67696}" type="pres">
      <dgm:prSet presAssocID="{C9741FF3-7795-4A66-9ADF-19576D0AD647}" presName="dummyConnPt" presStyleCnt="0"/>
      <dgm:spPr/>
    </dgm:pt>
    <dgm:pt modelId="{F71F08BF-89C2-4626-A5B7-17010E1EF27D}" type="pres">
      <dgm:prSet presAssocID="{C9741FF3-7795-4A66-9ADF-19576D0AD647}" presName="node" presStyleLbl="node1" presStyleIdx="1" presStyleCnt="8">
        <dgm:presLayoutVars>
          <dgm:bulletEnabled val="1"/>
        </dgm:presLayoutVars>
      </dgm:prSet>
      <dgm:spPr/>
    </dgm:pt>
    <dgm:pt modelId="{D1F9174C-9465-4C05-A84A-B752149ACDD5}" type="pres">
      <dgm:prSet presAssocID="{1EC3970E-75F0-4BBD-ADCE-40B11C1286CF}" presName="sibTrans" presStyleLbl="bgSibTrans2D1" presStyleIdx="1" presStyleCnt="7"/>
      <dgm:spPr/>
    </dgm:pt>
    <dgm:pt modelId="{C7306AB7-0108-494F-BD1A-EDD5FDF88E6A}" type="pres">
      <dgm:prSet presAssocID="{1913CDA7-7AF2-4E05-A2E1-1C3EADFE496E}" presName="compNode" presStyleCnt="0"/>
      <dgm:spPr/>
    </dgm:pt>
    <dgm:pt modelId="{4C74501C-829D-4C94-B80C-158A4CDB3A96}" type="pres">
      <dgm:prSet presAssocID="{1913CDA7-7AF2-4E05-A2E1-1C3EADFE496E}" presName="dummyConnPt" presStyleCnt="0"/>
      <dgm:spPr/>
    </dgm:pt>
    <dgm:pt modelId="{3DBD3094-0465-4D9C-8F14-8F912FE92AD9}" type="pres">
      <dgm:prSet presAssocID="{1913CDA7-7AF2-4E05-A2E1-1C3EADFE496E}" presName="node" presStyleLbl="node1" presStyleIdx="2" presStyleCnt="8">
        <dgm:presLayoutVars>
          <dgm:bulletEnabled val="1"/>
        </dgm:presLayoutVars>
      </dgm:prSet>
      <dgm:spPr/>
    </dgm:pt>
    <dgm:pt modelId="{91BCCF03-7D3C-4630-812F-8086AC6795CC}" type="pres">
      <dgm:prSet presAssocID="{CAB87557-467E-4D0D-A4FB-74CC5C059B66}" presName="sibTrans" presStyleLbl="bgSibTrans2D1" presStyleIdx="2" presStyleCnt="7"/>
      <dgm:spPr/>
    </dgm:pt>
    <dgm:pt modelId="{65C010AB-FE14-4CFE-A11F-39C426E200C5}" type="pres">
      <dgm:prSet presAssocID="{6D28595D-CC6C-4309-B688-931EC664D424}" presName="compNode" presStyleCnt="0"/>
      <dgm:spPr/>
    </dgm:pt>
    <dgm:pt modelId="{D1CF3464-EE9B-4D57-B901-AFE085D4CC74}" type="pres">
      <dgm:prSet presAssocID="{6D28595D-CC6C-4309-B688-931EC664D424}" presName="dummyConnPt" presStyleCnt="0"/>
      <dgm:spPr/>
    </dgm:pt>
    <dgm:pt modelId="{9622BF14-7E10-4141-B856-EB3C28F459B2}" type="pres">
      <dgm:prSet presAssocID="{6D28595D-CC6C-4309-B688-931EC664D424}" presName="node" presStyleLbl="node1" presStyleIdx="3" presStyleCnt="8">
        <dgm:presLayoutVars>
          <dgm:bulletEnabled val="1"/>
        </dgm:presLayoutVars>
      </dgm:prSet>
      <dgm:spPr/>
    </dgm:pt>
    <dgm:pt modelId="{692C1BE6-78E7-46D3-AC20-96959FF2A031}" type="pres">
      <dgm:prSet presAssocID="{2ACA099A-4D02-48C3-AB87-9A8164541256}" presName="sibTrans" presStyleLbl="bgSibTrans2D1" presStyleIdx="3" presStyleCnt="7"/>
      <dgm:spPr/>
    </dgm:pt>
    <dgm:pt modelId="{BD7599C2-3582-4CA0-B61F-80BAEBF1EC41}" type="pres">
      <dgm:prSet presAssocID="{A3FE0702-DB09-4CB3-B90B-CEFF87721A33}" presName="compNode" presStyleCnt="0"/>
      <dgm:spPr/>
    </dgm:pt>
    <dgm:pt modelId="{D92B0FBE-A261-46FA-A227-24049378B0FF}" type="pres">
      <dgm:prSet presAssocID="{A3FE0702-DB09-4CB3-B90B-CEFF87721A33}" presName="dummyConnPt" presStyleCnt="0"/>
      <dgm:spPr/>
    </dgm:pt>
    <dgm:pt modelId="{6654F602-E83A-4157-9D20-1EC58A9575EC}" type="pres">
      <dgm:prSet presAssocID="{A3FE0702-DB09-4CB3-B90B-CEFF87721A33}" presName="node" presStyleLbl="node1" presStyleIdx="4" presStyleCnt="8">
        <dgm:presLayoutVars>
          <dgm:bulletEnabled val="1"/>
        </dgm:presLayoutVars>
      </dgm:prSet>
      <dgm:spPr/>
    </dgm:pt>
    <dgm:pt modelId="{BE0D2F6F-5DF0-4E50-962B-3F4D72920C3B}" type="pres">
      <dgm:prSet presAssocID="{568BC2FA-80A6-4E2B-A96D-B9C246E8ED42}" presName="sibTrans" presStyleLbl="bgSibTrans2D1" presStyleIdx="4" presStyleCnt="7"/>
      <dgm:spPr/>
    </dgm:pt>
    <dgm:pt modelId="{7AE9587A-B670-4C9C-B6AD-EAD78DD7958C}" type="pres">
      <dgm:prSet presAssocID="{D3ED3747-2B17-41E5-B296-F91A58C4A138}" presName="compNode" presStyleCnt="0"/>
      <dgm:spPr/>
    </dgm:pt>
    <dgm:pt modelId="{E736A488-B279-496A-8EB0-EE0B3A27C9FB}" type="pres">
      <dgm:prSet presAssocID="{D3ED3747-2B17-41E5-B296-F91A58C4A138}" presName="dummyConnPt" presStyleCnt="0"/>
      <dgm:spPr/>
    </dgm:pt>
    <dgm:pt modelId="{32AECC74-4CB1-4FFF-BC02-5FBDE823E867}" type="pres">
      <dgm:prSet presAssocID="{D3ED3747-2B17-41E5-B296-F91A58C4A138}" presName="node" presStyleLbl="node1" presStyleIdx="5" presStyleCnt="8">
        <dgm:presLayoutVars>
          <dgm:bulletEnabled val="1"/>
        </dgm:presLayoutVars>
      </dgm:prSet>
      <dgm:spPr/>
    </dgm:pt>
    <dgm:pt modelId="{274BE24F-842C-492F-AD4F-E67E4C2A1701}" type="pres">
      <dgm:prSet presAssocID="{BCC952D2-AB46-44F1-B4C7-A9D7EE1C0719}" presName="sibTrans" presStyleLbl="bgSibTrans2D1" presStyleIdx="5" presStyleCnt="7"/>
      <dgm:spPr/>
    </dgm:pt>
    <dgm:pt modelId="{E900F3E4-ADD9-458F-B7F5-644713B12C99}" type="pres">
      <dgm:prSet presAssocID="{B63A4A02-8AF1-4599-80E4-3A851F4BB572}" presName="compNode" presStyleCnt="0"/>
      <dgm:spPr/>
    </dgm:pt>
    <dgm:pt modelId="{EF91663E-6675-40D3-BAD2-8CB4C88AFD38}" type="pres">
      <dgm:prSet presAssocID="{B63A4A02-8AF1-4599-80E4-3A851F4BB572}" presName="dummyConnPt" presStyleCnt="0"/>
      <dgm:spPr/>
    </dgm:pt>
    <dgm:pt modelId="{E867FA8F-8AAA-4314-81CB-F0FEE372AE6A}" type="pres">
      <dgm:prSet presAssocID="{B63A4A02-8AF1-4599-80E4-3A851F4BB572}" presName="node" presStyleLbl="node1" presStyleIdx="6" presStyleCnt="8">
        <dgm:presLayoutVars>
          <dgm:bulletEnabled val="1"/>
        </dgm:presLayoutVars>
      </dgm:prSet>
      <dgm:spPr/>
    </dgm:pt>
    <dgm:pt modelId="{07C6AFCA-CB38-4802-A438-3983620D855D}" type="pres">
      <dgm:prSet presAssocID="{E529A128-DF2F-4C16-A481-5EEF0A91F128}" presName="sibTrans" presStyleLbl="bgSibTrans2D1" presStyleIdx="6" presStyleCnt="7"/>
      <dgm:spPr/>
    </dgm:pt>
    <dgm:pt modelId="{C2B76F1C-F554-464C-81BE-821D6E3523AC}" type="pres">
      <dgm:prSet presAssocID="{6B9B31DF-772E-484A-8C7E-11BDD71F47E2}" presName="compNode" presStyleCnt="0"/>
      <dgm:spPr/>
    </dgm:pt>
    <dgm:pt modelId="{9763554C-90EA-4ECD-8C47-88E67407D298}" type="pres">
      <dgm:prSet presAssocID="{6B9B31DF-772E-484A-8C7E-11BDD71F47E2}" presName="dummyConnPt" presStyleCnt="0"/>
      <dgm:spPr/>
    </dgm:pt>
    <dgm:pt modelId="{4D41E507-643B-42C3-8EC7-CECC43E4B787}" type="pres">
      <dgm:prSet presAssocID="{6B9B31DF-772E-484A-8C7E-11BDD71F47E2}" presName="node" presStyleLbl="node1" presStyleIdx="7" presStyleCnt="8">
        <dgm:presLayoutVars>
          <dgm:bulletEnabled val="1"/>
        </dgm:presLayoutVars>
      </dgm:prSet>
      <dgm:spPr/>
    </dgm:pt>
  </dgm:ptLst>
  <dgm:cxnLst>
    <dgm:cxn modelId="{C4F92900-E9FC-4340-8AF2-47B317EBFFEC}" type="presOf" srcId="{6D28595D-CC6C-4309-B688-931EC664D424}" destId="{9622BF14-7E10-4141-B856-EB3C28F459B2}" srcOrd="0" destOrd="0" presId="urn:microsoft.com/office/officeart/2005/8/layout/bProcess4"/>
    <dgm:cxn modelId="{68C2CD07-DA72-47D1-912B-2F47EA91A0B0}" type="presOf" srcId="{6B9B31DF-772E-484A-8C7E-11BDD71F47E2}" destId="{4D41E507-643B-42C3-8EC7-CECC43E4B787}" srcOrd="0" destOrd="0" presId="urn:microsoft.com/office/officeart/2005/8/layout/bProcess4"/>
    <dgm:cxn modelId="{E8F00718-92F6-405D-B0DE-7172894A5EBA}" type="presOf" srcId="{BCC952D2-AB46-44F1-B4C7-A9D7EE1C0719}" destId="{274BE24F-842C-492F-AD4F-E67E4C2A1701}" srcOrd="0" destOrd="0" presId="urn:microsoft.com/office/officeart/2005/8/layout/bProcess4"/>
    <dgm:cxn modelId="{6EFF0C18-77A5-4BC3-98DE-CB38C16AE914}" type="presOf" srcId="{1913CDA7-7AF2-4E05-A2E1-1C3EADFE496E}" destId="{3DBD3094-0465-4D9C-8F14-8F912FE92AD9}" srcOrd="0" destOrd="0" presId="urn:microsoft.com/office/officeart/2005/8/layout/bProcess4"/>
    <dgm:cxn modelId="{1AACFB20-9FD7-4DF6-9B48-98CA9DF3CD82}" type="presOf" srcId="{B63A4A02-8AF1-4599-80E4-3A851F4BB572}" destId="{E867FA8F-8AAA-4314-81CB-F0FEE372AE6A}" srcOrd="0" destOrd="0" presId="urn:microsoft.com/office/officeart/2005/8/layout/bProcess4"/>
    <dgm:cxn modelId="{ACB38623-E878-4E04-A545-FA2AE18068C7}" type="presOf" srcId="{568BC2FA-80A6-4E2B-A96D-B9C246E8ED42}" destId="{BE0D2F6F-5DF0-4E50-962B-3F4D72920C3B}" srcOrd="0" destOrd="0" presId="urn:microsoft.com/office/officeart/2005/8/layout/bProcess4"/>
    <dgm:cxn modelId="{53418F5F-DA77-4B98-B446-463FDB06E740}" type="presOf" srcId="{E529A128-DF2F-4C16-A481-5EEF0A91F128}" destId="{07C6AFCA-CB38-4802-A438-3983620D855D}" srcOrd="0" destOrd="0" presId="urn:microsoft.com/office/officeart/2005/8/layout/bProcess4"/>
    <dgm:cxn modelId="{A188A96B-5700-4641-9167-CF928921786D}" type="presOf" srcId="{C9741FF3-7795-4A66-9ADF-19576D0AD647}" destId="{F71F08BF-89C2-4626-A5B7-17010E1EF27D}" srcOrd="0" destOrd="0" presId="urn:microsoft.com/office/officeart/2005/8/layout/bProcess4"/>
    <dgm:cxn modelId="{BB8BA270-5827-4D32-B6F6-3263BFD61731}" srcId="{0E59CEBF-E2EB-4EE7-B746-0A4C4CBE4D22}" destId="{B63A4A02-8AF1-4599-80E4-3A851F4BB572}" srcOrd="6" destOrd="0" parTransId="{DD29010A-82BF-4D77-B9EA-07268CE4CD8D}" sibTransId="{E529A128-DF2F-4C16-A481-5EEF0A91F128}"/>
    <dgm:cxn modelId="{E9D65486-7CFD-48C9-A792-E967D2444CCA}" srcId="{0E59CEBF-E2EB-4EE7-B746-0A4C4CBE4D22}" destId="{1913CDA7-7AF2-4E05-A2E1-1C3EADFE496E}" srcOrd="2" destOrd="0" parTransId="{EB2AB269-4C7D-4458-BAE0-B2C899499B19}" sibTransId="{CAB87557-467E-4D0D-A4FB-74CC5C059B66}"/>
    <dgm:cxn modelId="{468F5887-A0DF-4466-903A-70E6CB5A28AB}" type="presOf" srcId="{6A1A30D1-8D27-48F1-8F41-B220C2C49024}" destId="{C4399D82-5EFB-4D81-AF38-160C2A8895AA}" srcOrd="0" destOrd="0" presId="urn:microsoft.com/office/officeart/2005/8/layout/bProcess4"/>
    <dgm:cxn modelId="{9FC05888-15D1-44E9-9682-2ECF86252BD8}" type="presOf" srcId="{CAB87557-467E-4D0D-A4FB-74CC5C059B66}" destId="{91BCCF03-7D3C-4630-812F-8086AC6795CC}" srcOrd="0" destOrd="0" presId="urn:microsoft.com/office/officeart/2005/8/layout/bProcess4"/>
    <dgm:cxn modelId="{186B2094-DD4F-4C28-9B7B-0157FE351481}" type="presOf" srcId="{A3FE0702-DB09-4CB3-B90B-CEFF87721A33}" destId="{6654F602-E83A-4157-9D20-1EC58A9575EC}" srcOrd="0" destOrd="0" presId="urn:microsoft.com/office/officeart/2005/8/layout/bProcess4"/>
    <dgm:cxn modelId="{EB199795-A953-4AC1-BDBA-23983D3706D1}" srcId="{0E59CEBF-E2EB-4EE7-B746-0A4C4CBE4D22}" destId="{6D28595D-CC6C-4309-B688-931EC664D424}" srcOrd="3" destOrd="0" parTransId="{6CB6FDAA-2B75-4FEE-958C-577DC935CE15}" sibTransId="{2ACA099A-4D02-48C3-AB87-9A8164541256}"/>
    <dgm:cxn modelId="{E35AC597-5A38-4FBD-9610-AB94FA9DFF14}" srcId="{0E59CEBF-E2EB-4EE7-B746-0A4C4CBE4D22}" destId="{D3ED3747-2B17-41E5-B296-F91A58C4A138}" srcOrd="5" destOrd="0" parTransId="{EB048107-BEA5-4778-81EA-17B693F7EE22}" sibTransId="{BCC952D2-AB46-44F1-B4C7-A9D7EE1C0719}"/>
    <dgm:cxn modelId="{42AE729C-A2D8-4E8B-85FA-CFDA13B58438}" type="presOf" srcId="{0E59CEBF-E2EB-4EE7-B746-0A4C4CBE4D22}" destId="{3BE7D7D6-D18D-414E-A38C-30CDF976C63A}" srcOrd="0" destOrd="0" presId="urn:microsoft.com/office/officeart/2005/8/layout/bProcess4"/>
    <dgm:cxn modelId="{4B3608A1-9EDF-41E7-9CF2-D1E867BB328D}" type="presOf" srcId="{7E953991-7E00-4F69-86DC-28792F685356}" destId="{A0467DE5-31FB-4872-887B-37748E1EFD70}" srcOrd="0" destOrd="0" presId="urn:microsoft.com/office/officeart/2005/8/layout/bProcess4"/>
    <dgm:cxn modelId="{CC311FB3-AD9F-4415-9ED3-40BDAB55459D}" type="presOf" srcId="{D3ED3747-2B17-41E5-B296-F91A58C4A138}" destId="{32AECC74-4CB1-4FFF-BC02-5FBDE823E867}" srcOrd="0" destOrd="0" presId="urn:microsoft.com/office/officeart/2005/8/layout/bProcess4"/>
    <dgm:cxn modelId="{7A3821B9-DF1E-4432-8D0F-0149E1099AD5}" srcId="{0E59CEBF-E2EB-4EE7-B746-0A4C4CBE4D22}" destId="{6B9B31DF-772E-484A-8C7E-11BDD71F47E2}" srcOrd="7" destOrd="0" parTransId="{E6D4EE82-6D13-4775-AE77-252A047A0500}" sibTransId="{77F85A93-FEC3-4B64-9BCB-6BD978362E53}"/>
    <dgm:cxn modelId="{78D903BD-E85C-45AE-8ECA-E2AF96728FFC}" srcId="{0E59CEBF-E2EB-4EE7-B746-0A4C4CBE4D22}" destId="{C9741FF3-7795-4A66-9ADF-19576D0AD647}" srcOrd="1" destOrd="0" parTransId="{5A685840-C5A9-4754-BA4F-A6D9C48D4447}" sibTransId="{1EC3970E-75F0-4BBD-ADCE-40B11C1286CF}"/>
    <dgm:cxn modelId="{F99F3FBD-23A3-47B1-A88F-079BF1FD18F7}" type="presOf" srcId="{2ACA099A-4D02-48C3-AB87-9A8164541256}" destId="{692C1BE6-78E7-46D3-AC20-96959FF2A031}" srcOrd="0" destOrd="0" presId="urn:microsoft.com/office/officeart/2005/8/layout/bProcess4"/>
    <dgm:cxn modelId="{C56A85E7-A882-4F05-B2EF-FE3714A8F6FF}" type="presOf" srcId="{1EC3970E-75F0-4BBD-ADCE-40B11C1286CF}" destId="{D1F9174C-9465-4C05-A84A-B752149ACDD5}" srcOrd="0" destOrd="0" presId="urn:microsoft.com/office/officeart/2005/8/layout/bProcess4"/>
    <dgm:cxn modelId="{49045FF1-5823-43DA-BEE4-64CB4A2300DA}" srcId="{0E59CEBF-E2EB-4EE7-B746-0A4C4CBE4D22}" destId="{7E953991-7E00-4F69-86DC-28792F685356}" srcOrd="0" destOrd="0" parTransId="{73447602-F0A8-4E06-A50C-B17E9F2595CE}" sibTransId="{6A1A30D1-8D27-48F1-8F41-B220C2C49024}"/>
    <dgm:cxn modelId="{AABE02F4-F8A3-4DCF-A156-3C5652D7C044}" srcId="{0E59CEBF-E2EB-4EE7-B746-0A4C4CBE4D22}" destId="{A3FE0702-DB09-4CB3-B90B-CEFF87721A33}" srcOrd="4" destOrd="0" parTransId="{CAD12785-12DB-48A2-AFE2-7A3C74A5F7E7}" sibTransId="{568BC2FA-80A6-4E2B-A96D-B9C246E8ED42}"/>
    <dgm:cxn modelId="{9FCCA70B-F25D-4497-825D-88ABCF46033A}" type="presParOf" srcId="{3BE7D7D6-D18D-414E-A38C-30CDF976C63A}" destId="{9021B1D9-49F6-410A-8655-B5E076B90B39}" srcOrd="0" destOrd="0" presId="urn:microsoft.com/office/officeart/2005/8/layout/bProcess4"/>
    <dgm:cxn modelId="{F8FD5CC4-6F55-4F7E-BD2B-8A2DF63443A0}" type="presParOf" srcId="{9021B1D9-49F6-410A-8655-B5E076B90B39}" destId="{538DFFFC-83E8-4203-A185-F65BEC24A495}" srcOrd="0" destOrd="0" presId="urn:microsoft.com/office/officeart/2005/8/layout/bProcess4"/>
    <dgm:cxn modelId="{34CFDC24-356E-48CD-B339-55107F71ADB2}" type="presParOf" srcId="{9021B1D9-49F6-410A-8655-B5E076B90B39}" destId="{A0467DE5-31FB-4872-887B-37748E1EFD70}" srcOrd="1" destOrd="0" presId="urn:microsoft.com/office/officeart/2005/8/layout/bProcess4"/>
    <dgm:cxn modelId="{271859FE-6D22-4B15-962F-66EF332761F0}" type="presParOf" srcId="{3BE7D7D6-D18D-414E-A38C-30CDF976C63A}" destId="{C4399D82-5EFB-4D81-AF38-160C2A8895AA}" srcOrd="1" destOrd="0" presId="urn:microsoft.com/office/officeart/2005/8/layout/bProcess4"/>
    <dgm:cxn modelId="{3048ADFE-37E5-4498-B8FF-5ED2D3C69BAD}" type="presParOf" srcId="{3BE7D7D6-D18D-414E-A38C-30CDF976C63A}" destId="{9B7C0DCC-5EE6-4019-B34C-7FDB03CFE2C5}" srcOrd="2" destOrd="0" presId="urn:microsoft.com/office/officeart/2005/8/layout/bProcess4"/>
    <dgm:cxn modelId="{EAB20232-A2A6-455A-A7D3-0C31A6AA9F3F}" type="presParOf" srcId="{9B7C0DCC-5EE6-4019-B34C-7FDB03CFE2C5}" destId="{626D3286-2007-4874-BB82-95FFE8F67696}" srcOrd="0" destOrd="0" presId="urn:microsoft.com/office/officeart/2005/8/layout/bProcess4"/>
    <dgm:cxn modelId="{D80F2D95-88CD-4F9B-8D68-45B88E74D869}" type="presParOf" srcId="{9B7C0DCC-5EE6-4019-B34C-7FDB03CFE2C5}" destId="{F71F08BF-89C2-4626-A5B7-17010E1EF27D}" srcOrd="1" destOrd="0" presId="urn:microsoft.com/office/officeart/2005/8/layout/bProcess4"/>
    <dgm:cxn modelId="{3A8827D1-D606-4735-B3BC-DBE51E68FDD0}" type="presParOf" srcId="{3BE7D7D6-D18D-414E-A38C-30CDF976C63A}" destId="{D1F9174C-9465-4C05-A84A-B752149ACDD5}" srcOrd="3" destOrd="0" presId="urn:microsoft.com/office/officeart/2005/8/layout/bProcess4"/>
    <dgm:cxn modelId="{5E2AF84C-24DB-4EE4-9656-3CCBDB4D304D}" type="presParOf" srcId="{3BE7D7D6-D18D-414E-A38C-30CDF976C63A}" destId="{C7306AB7-0108-494F-BD1A-EDD5FDF88E6A}" srcOrd="4" destOrd="0" presId="urn:microsoft.com/office/officeart/2005/8/layout/bProcess4"/>
    <dgm:cxn modelId="{26F2BD86-ADDE-4934-8A53-FB276C014DD2}" type="presParOf" srcId="{C7306AB7-0108-494F-BD1A-EDD5FDF88E6A}" destId="{4C74501C-829D-4C94-B80C-158A4CDB3A96}" srcOrd="0" destOrd="0" presId="urn:microsoft.com/office/officeart/2005/8/layout/bProcess4"/>
    <dgm:cxn modelId="{1EBBCFE1-247F-42D2-822B-76403551E46A}" type="presParOf" srcId="{C7306AB7-0108-494F-BD1A-EDD5FDF88E6A}" destId="{3DBD3094-0465-4D9C-8F14-8F912FE92AD9}" srcOrd="1" destOrd="0" presId="urn:microsoft.com/office/officeart/2005/8/layout/bProcess4"/>
    <dgm:cxn modelId="{A3339AB7-C900-4F6D-A9D9-E84D04008231}" type="presParOf" srcId="{3BE7D7D6-D18D-414E-A38C-30CDF976C63A}" destId="{91BCCF03-7D3C-4630-812F-8086AC6795CC}" srcOrd="5" destOrd="0" presId="urn:microsoft.com/office/officeart/2005/8/layout/bProcess4"/>
    <dgm:cxn modelId="{3AC1DE80-63D4-40BA-83AB-DB6027ACF30D}" type="presParOf" srcId="{3BE7D7D6-D18D-414E-A38C-30CDF976C63A}" destId="{65C010AB-FE14-4CFE-A11F-39C426E200C5}" srcOrd="6" destOrd="0" presId="urn:microsoft.com/office/officeart/2005/8/layout/bProcess4"/>
    <dgm:cxn modelId="{CB755D5F-A129-4CD6-8C44-5DC18127CB84}" type="presParOf" srcId="{65C010AB-FE14-4CFE-A11F-39C426E200C5}" destId="{D1CF3464-EE9B-4D57-B901-AFE085D4CC74}" srcOrd="0" destOrd="0" presId="urn:microsoft.com/office/officeart/2005/8/layout/bProcess4"/>
    <dgm:cxn modelId="{B9E5ECF2-862C-44B2-B571-F24F1AF6C840}" type="presParOf" srcId="{65C010AB-FE14-4CFE-A11F-39C426E200C5}" destId="{9622BF14-7E10-4141-B856-EB3C28F459B2}" srcOrd="1" destOrd="0" presId="urn:microsoft.com/office/officeart/2005/8/layout/bProcess4"/>
    <dgm:cxn modelId="{9BFAEADF-22F1-4400-9416-E65C851D2ED1}" type="presParOf" srcId="{3BE7D7D6-D18D-414E-A38C-30CDF976C63A}" destId="{692C1BE6-78E7-46D3-AC20-96959FF2A031}" srcOrd="7" destOrd="0" presId="urn:microsoft.com/office/officeart/2005/8/layout/bProcess4"/>
    <dgm:cxn modelId="{CC830A2E-26BF-4F8E-8023-307343D2B569}" type="presParOf" srcId="{3BE7D7D6-D18D-414E-A38C-30CDF976C63A}" destId="{BD7599C2-3582-4CA0-B61F-80BAEBF1EC41}" srcOrd="8" destOrd="0" presId="urn:microsoft.com/office/officeart/2005/8/layout/bProcess4"/>
    <dgm:cxn modelId="{1FF98AC8-42B2-4DEC-83F9-46A9027E1D5B}" type="presParOf" srcId="{BD7599C2-3582-4CA0-B61F-80BAEBF1EC41}" destId="{D92B0FBE-A261-46FA-A227-24049378B0FF}" srcOrd="0" destOrd="0" presId="urn:microsoft.com/office/officeart/2005/8/layout/bProcess4"/>
    <dgm:cxn modelId="{F1CF39DE-7588-4329-BF50-889E9645D8D0}" type="presParOf" srcId="{BD7599C2-3582-4CA0-B61F-80BAEBF1EC41}" destId="{6654F602-E83A-4157-9D20-1EC58A9575EC}" srcOrd="1" destOrd="0" presId="urn:microsoft.com/office/officeart/2005/8/layout/bProcess4"/>
    <dgm:cxn modelId="{BC1C09A9-BCC2-4769-8A54-3417E2F72580}" type="presParOf" srcId="{3BE7D7D6-D18D-414E-A38C-30CDF976C63A}" destId="{BE0D2F6F-5DF0-4E50-962B-3F4D72920C3B}" srcOrd="9" destOrd="0" presId="urn:microsoft.com/office/officeart/2005/8/layout/bProcess4"/>
    <dgm:cxn modelId="{36821674-D178-4C84-A417-AF0BB4DA04FD}" type="presParOf" srcId="{3BE7D7D6-D18D-414E-A38C-30CDF976C63A}" destId="{7AE9587A-B670-4C9C-B6AD-EAD78DD7958C}" srcOrd="10" destOrd="0" presId="urn:microsoft.com/office/officeart/2005/8/layout/bProcess4"/>
    <dgm:cxn modelId="{27184647-9E4D-4112-AE94-DFBAC70B4DF6}" type="presParOf" srcId="{7AE9587A-B670-4C9C-B6AD-EAD78DD7958C}" destId="{E736A488-B279-496A-8EB0-EE0B3A27C9FB}" srcOrd="0" destOrd="0" presId="urn:microsoft.com/office/officeart/2005/8/layout/bProcess4"/>
    <dgm:cxn modelId="{D4EE1C6C-26CB-46DF-9667-21DED42A67F6}" type="presParOf" srcId="{7AE9587A-B670-4C9C-B6AD-EAD78DD7958C}" destId="{32AECC74-4CB1-4FFF-BC02-5FBDE823E867}" srcOrd="1" destOrd="0" presId="urn:microsoft.com/office/officeart/2005/8/layout/bProcess4"/>
    <dgm:cxn modelId="{D9048F03-C2EF-41FE-BE54-8C22D57F9213}" type="presParOf" srcId="{3BE7D7D6-D18D-414E-A38C-30CDF976C63A}" destId="{274BE24F-842C-492F-AD4F-E67E4C2A1701}" srcOrd="11" destOrd="0" presId="urn:microsoft.com/office/officeart/2005/8/layout/bProcess4"/>
    <dgm:cxn modelId="{C3350AEC-5117-40F1-AB75-F4B72B7E158C}" type="presParOf" srcId="{3BE7D7D6-D18D-414E-A38C-30CDF976C63A}" destId="{E900F3E4-ADD9-458F-B7F5-644713B12C99}" srcOrd="12" destOrd="0" presId="urn:microsoft.com/office/officeart/2005/8/layout/bProcess4"/>
    <dgm:cxn modelId="{A99EDE41-CC68-42E7-A48A-56EA8B784DD1}" type="presParOf" srcId="{E900F3E4-ADD9-458F-B7F5-644713B12C99}" destId="{EF91663E-6675-40D3-BAD2-8CB4C88AFD38}" srcOrd="0" destOrd="0" presId="urn:microsoft.com/office/officeart/2005/8/layout/bProcess4"/>
    <dgm:cxn modelId="{22AD7311-8E89-42B4-95F4-B1D818DE3D80}" type="presParOf" srcId="{E900F3E4-ADD9-458F-B7F5-644713B12C99}" destId="{E867FA8F-8AAA-4314-81CB-F0FEE372AE6A}" srcOrd="1" destOrd="0" presId="urn:microsoft.com/office/officeart/2005/8/layout/bProcess4"/>
    <dgm:cxn modelId="{EAFEB708-1DD8-4B14-9BED-08F7D0E83A86}" type="presParOf" srcId="{3BE7D7D6-D18D-414E-A38C-30CDF976C63A}" destId="{07C6AFCA-CB38-4802-A438-3983620D855D}" srcOrd="13" destOrd="0" presId="urn:microsoft.com/office/officeart/2005/8/layout/bProcess4"/>
    <dgm:cxn modelId="{6ED7EA75-6FDC-4E21-98FF-3EA90D17AA21}" type="presParOf" srcId="{3BE7D7D6-D18D-414E-A38C-30CDF976C63A}" destId="{C2B76F1C-F554-464C-81BE-821D6E3523AC}" srcOrd="14" destOrd="0" presId="urn:microsoft.com/office/officeart/2005/8/layout/bProcess4"/>
    <dgm:cxn modelId="{593A58F0-3A1B-4B66-A1F2-F804FD530FC2}" type="presParOf" srcId="{C2B76F1C-F554-464C-81BE-821D6E3523AC}" destId="{9763554C-90EA-4ECD-8C47-88E67407D298}" srcOrd="0" destOrd="0" presId="urn:microsoft.com/office/officeart/2005/8/layout/bProcess4"/>
    <dgm:cxn modelId="{4C67CC2C-D1A8-44BB-A6E0-10EF212A7A2E}" type="presParOf" srcId="{C2B76F1C-F554-464C-81BE-821D6E3523AC}" destId="{4D41E507-643B-42C3-8EC7-CECC43E4B787}"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99D82-5EFB-4D81-AF38-160C2A8895AA}">
      <dsp:nvSpPr>
        <dsp:cNvPr id="0" name=""/>
        <dsp:cNvSpPr/>
      </dsp:nvSpPr>
      <dsp:spPr>
        <a:xfrm rot="5400000">
          <a:off x="263295" y="949541"/>
          <a:ext cx="1480989" cy="178731"/>
        </a:xfrm>
        <a:prstGeom prst="rect">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467DE5-31FB-4872-887B-37748E1EFD70}">
      <dsp:nvSpPr>
        <dsp:cNvPr id="0" name=""/>
        <dsp:cNvSpPr/>
      </dsp:nvSpPr>
      <dsp:spPr>
        <a:xfrm>
          <a:off x="602390" y="2019"/>
          <a:ext cx="1985902" cy="1191541"/>
        </a:xfrm>
        <a:prstGeom prst="roundRect">
          <a:avLst>
            <a:gd name="adj" fmla="val 10000"/>
          </a:avLst>
        </a:prstGeom>
        <a:solidFill>
          <a:schemeClr val="accent1">
            <a:shade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Refresh Request submitted to AESC via POWER</a:t>
          </a:r>
        </a:p>
      </dsp:txBody>
      <dsp:txXfrm>
        <a:off x="637289" y="36918"/>
        <a:ext cx="1916104" cy="1121743"/>
      </dsp:txXfrm>
    </dsp:sp>
    <dsp:sp modelId="{D1F9174C-9465-4C05-A84A-B752149ACDD5}">
      <dsp:nvSpPr>
        <dsp:cNvPr id="0" name=""/>
        <dsp:cNvSpPr/>
      </dsp:nvSpPr>
      <dsp:spPr>
        <a:xfrm rot="5400000">
          <a:off x="263295" y="2438968"/>
          <a:ext cx="1480989" cy="178731"/>
        </a:xfrm>
        <a:prstGeom prst="rect">
          <a:avLst/>
        </a:prstGeom>
        <a:solidFill>
          <a:schemeClr val="accent1">
            <a:shade val="90000"/>
            <a:hueOff val="-50313"/>
            <a:satOff val="-6871"/>
            <a:lumOff val="988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71F08BF-89C2-4626-A5B7-17010E1EF27D}">
      <dsp:nvSpPr>
        <dsp:cNvPr id="0" name=""/>
        <dsp:cNvSpPr/>
      </dsp:nvSpPr>
      <dsp:spPr>
        <a:xfrm>
          <a:off x="602390" y="1491446"/>
          <a:ext cx="1985902" cy="1191541"/>
        </a:xfrm>
        <a:prstGeom prst="roundRect">
          <a:avLst>
            <a:gd name="adj" fmla="val 10000"/>
          </a:avLst>
        </a:prstGeom>
        <a:solidFill>
          <a:schemeClr val="accent1">
            <a:shade val="50000"/>
            <a:hueOff val="-44461"/>
            <a:satOff val="-6650"/>
            <a:lumOff val="1071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AESC confirms AE Computer Policy is followed. Asset info confirmed.</a:t>
          </a:r>
        </a:p>
      </dsp:txBody>
      <dsp:txXfrm>
        <a:off x="637289" y="1526345"/>
        <a:ext cx="1916104" cy="1121743"/>
      </dsp:txXfrm>
    </dsp:sp>
    <dsp:sp modelId="{A9DD64B5-4A5B-4251-9EFC-790D3CE9BE92}">
      <dsp:nvSpPr>
        <dsp:cNvPr id="0" name=""/>
        <dsp:cNvSpPr/>
      </dsp:nvSpPr>
      <dsp:spPr>
        <a:xfrm>
          <a:off x="1008008" y="3183682"/>
          <a:ext cx="2632813" cy="178731"/>
        </a:xfrm>
        <a:prstGeom prst="rect">
          <a:avLst/>
        </a:prstGeom>
        <a:solidFill>
          <a:schemeClr val="accent1">
            <a:shade val="90000"/>
            <a:hueOff val="-100626"/>
            <a:satOff val="-13741"/>
            <a:lumOff val="197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D70861-4972-4C66-BFDA-58E6520F687A}">
      <dsp:nvSpPr>
        <dsp:cNvPr id="0" name=""/>
        <dsp:cNvSpPr/>
      </dsp:nvSpPr>
      <dsp:spPr>
        <a:xfrm>
          <a:off x="602390" y="2980873"/>
          <a:ext cx="1985902" cy="1191541"/>
        </a:xfrm>
        <a:prstGeom prst="roundRect">
          <a:avLst>
            <a:gd name="adj" fmla="val 10000"/>
          </a:avLst>
        </a:prstGeom>
        <a:solidFill>
          <a:schemeClr val="accent1">
            <a:shade val="50000"/>
            <a:hueOff val="-88923"/>
            <a:satOff val="-13300"/>
            <a:lumOff val="2143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AESC approves refresh in </a:t>
          </a:r>
          <a:r>
            <a:rPr lang="en-US" sz="1200" kern="1200" dirty="0" err="1"/>
            <a:t>WebTrax</a:t>
          </a:r>
          <a:r>
            <a:rPr lang="en-US" sz="1200" kern="1200" dirty="0"/>
            <a:t> </a:t>
          </a:r>
        </a:p>
      </dsp:txBody>
      <dsp:txXfrm>
        <a:off x="637289" y="3015772"/>
        <a:ext cx="1916104" cy="1121743"/>
      </dsp:txXfrm>
    </dsp:sp>
    <dsp:sp modelId="{692C1BE6-78E7-46D3-AC20-96959FF2A031}">
      <dsp:nvSpPr>
        <dsp:cNvPr id="0" name=""/>
        <dsp:cNvSpPr/>
      </dsp:nvSpPr>
      <dsp:spPr>
        <a:xfrm rot="16200000">
          <a:off x="2904545" y="2438968"/>
          <a:ext cx="1480989" cy="178731"/>
        </a:xfrm>
        <a:prstGeom prst="rect">
          <a:avLst/>
        </a:prstGeom>
        <a:solidFill>
          <a:schemeClr val="accent1">
            <a:shade val="90000"/>
            <a:hueOff val="-150938"/>
            <a:satOff val="-20612"/>
            <a:lumOff val="2966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22BF14-7E10-4141-B856-EB3C28F459B2}">
      <dsp:nvSpPr>
        <dsp:cNvPr id="0" name=""/>
        <dsp:cNvSpPr/>
      </dsp:nvSpPr>
      <dsp:spPr>
        <a:xfrm>
          <a:off x="3243641" y="2980873"/>
          <a:ext cx="1985902" cy="1191541"/>
        </a:xfrm>
        <a:prstGeom prst="roundRect">
          <a:avLst>
            <a:gd name="adj" fmla="val 10000"/>
          </a:avLst>
        </a:prstGeom>
        <a:solidFill>
          <a:schemeClr val="accent1">
            <a:shade val="50000"/>
            <a:hueOff val="-133384"/>
            <a:satOff val="-19950"/>
            <a:lumOff val="3215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ITS receives approval and fulfills order with standard equipment on-hand or special order via PS Requisition</a:t>
          </a:r>
        </a:p>
      </dsp:txBody>
      <dsp:txXfrm>
        <a:off x="3278540" y="3015772"/>
        <a:ext cx="1916104" cy="1121743"/>
      </dsp:txXfrm>
    </dsp:sp>
    <dsp:sp modelId="{BE0D2F6F-5DF0-4E50-962B-3F4D72920C3B}">
      <dsp:nvSpPr>
        <dsp:cNvPr id="0" name=""/>
        <dsp:cNvSpPr/>
      </dsp:nvSpPr>
      <dsp:spPr>
        <a:xfrm rot="16200000">
          <a:off x="2904545" y="949541"/>
          <a:ext cx="1480989" cy="178731"/>
        </a:xfrm>
        <a:prstGeom prst="rect">
          <a:avLst/>
        </a:prstGeom>
        <a:solidFill>
          <a:schemeClr val="accent1">
            <a:shade val="90000"/>
            <a:hueOff val="-201251"/>
            <a:satOff val="-27482"/>
            <a:lumOff val="3955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54F602-E83A-4157-9D20-1EC58A9575EC}">
      <dsp:nvSpPr>
        <dsp:cNvPr id="0" name=""/>
        <dsp:cNvSpPr/>
      </dsp:nvSpPr>
      <dsp:spPr>
        <a:xfrm>
          <a:off x="3243641" y="1491446"/>
          <a:ext cx="1985902" cy="1191541"/>
        </a:xfrm>
        <a:prstGeom prst="roundRect">
          <a:avLst>
            <a:gd name="adj" fmla="val 10000"/>
          </a:avLst>
        </a:prstGeom>
        <a:solidFill>
          <a:schemeClr val="accent1">
            <a:shade val="50000"/>
            <a:hueOff val="-177845"/>
            <a:satOff val="-26600"/>
            <a:lumOff val="4287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Equipment is received/assigned for deployment (PeopleSoft updated, tagged, imaged, added to </a:t>
          </a:r>
          <a:r>
            <a:rPr lang="en-US" sz="1200" kern="1200" dirty="0" err="1"/>
            <a:t>WebTrax</a:t>
          </a:r>
          <a:r>
            <a:rPr lang="en-US" sz="1200" kern="1200" dirty="0"/>
            <a:t>)</a:t>
          </a:r>
        </a:p>
      </dsp:txBody>
      <dsp:txXfrm>
        <a:off x="3278540" y="1526345"/>
        <a:ext cx="1916104" cy="1121743"/>
      </dsp:txXfrm>
    </dsp:sp>
    <dsp:sp modelId="{274BE24F-842C-492F-AD4F-E67E4C2A1701}">
      <dsp:nvSpPr>
        <dsp:cNvPr id="0" name=""/>
        <dsp:cNvSpPr/>
      </dsp:nvSpPr>
      <dsp:spPr>
        <a:xfrm>
          <a:off x="3649259" y="204828"/>
          <a:ext cx="2632813" cy="178731"/>
        </a:xfrm>
        <a:prstGeom prst="rect">
          <a:avLst/>
        </a:prstGeom>
        <a:solidFill>
          <a:schemeClr val="accent1">
            <a:shade val="90000"/>
            <a:hueOff val="-150938"/>
            <a:satOff val="-20612"/>
            <a:lumOff val="2966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AECC74-4CB1-4FFF-BC02-5FBDE823E867}">
      <dsp:nvSpPr>
        <dsp:cNvPr id="0" name=""/>
        <dsp:cNvSpPr/>
      </dsp:nvSpPr>
      <dsp:spPr>
        <a:xfrm>
          <a:off x="3243641" y="2019"/>
          <a:ext cx="1985902" cy="1191541"/>
        </a:xfrm>
        <a:prstGeom prst="roundRect">
          <a:avLst>
            <a:gd name="adj" fmla="val 10000"/>
          </a:avLst>
        </a:prstGeom>
        <a:solidFill>
          <a:schemeClr val="accent1">
            <a:shade val="50000"/>
            <a:hueOff val="-177845"/>
            <a:satOff val="-26600"/>
            <a:lumOff val="4287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ITS Scheduler contacts asset user to schedule refresh deployment</a:t>
          </a:r>
        </a:p>
      </dsp:txBody>
      <dsp:txXfrm>
        <a:off x="3278540" y="36918"/>
        <a:ext cx="1916104" cy="1121743"/>
      </dsp:txXfrm>
    </dsp:sp>
    <dsp:sp modelId="{07C6AFCA-CB38-4802-A438-3983620D855D}">
      <dsp:nvSpPr>
        <dsp:cNvPr id="0" name=""/>
        <dsp:cNvSpPr/>
      </dsp:nvSpPr>
      <dsp:spPr>
        <a:xfrm rot="5400000">
          <a:off x="5545796" y="949541"/>
          <a:ext cx="1480989" cy="178731"/>
        </a:xfrm>
        <a:prstGeom prst="rect">
          <a:avLst/>
        </a:prstGeom>
        <a:solidFill>
          <a:schemeClr val="accent1">
            <a:shade val="90000"/>
            <a:hueOff val="-100626"/>
            <a:satOff val="-13741"/>
            <a:lumOff val="197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67FA8F-8AAA-4314-81CB-F0FEE372AE6A}">
      <dsp:nvSpPr>
        <dsp:cNvPr id="0" name=""/>
        <dsp:cNvSpPr/>
      </dsp:nvSpPr>
      <dsp:spPr>
        <a:xfrm>
          <a:off x="5884891" y="2019"/>
          <a:ext cx="1985902" cy="1191541"/>
        </a:xfrm>
        <a:prstGeom prst="roundRect">
          <a:avLst>
            <a:gd name="adj" fmla="val 10000"/>
          </a:avLst>
        </a:prstGeom>
        <a:solidFill>
          <a:schemeClr val="accent1">
            <a:shade val="50000"/>
            <a:hueOff val="-133384"/>
            <a:satOff val="-19950"/>
            <a:lumOff val="3215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ITS Technician completes refresh (data transfer, scans asset location in </a:t>
          </a:r>
          <a:r>
            <a:rPr lang="en-US" sz="1200" kern="1200" dirty="0" err="1"/>
            <a:t>WebTrax</a:t>
          </a:r>
          <a:r>
            <a:rPr lang="en-US" sz="1200" kern="1200" dirty="0"/>
            <a:t>   and brings back any leased/unwanted equipment</a:t>
          </a:r>
        </a:p>
      </dsp:txBody>
      <dsp:txXfrm>
        <a:off x="5919790" y="36918"/>
        <a:ext cx="1916104" cy="1121743"/>
      </dsp:txXfrm>
    </dsp:sp>
    <dsp:sp modelId="{DFA2E28F-2C94-43EE-A8F9-ADF1A0FE9047}">
      <dsp:nvSpPr>
        <dsp:cNvPr id="0" name=""/>
        <dsp:cNvSpPr/>
      </dsp:nvSpPr>
      <dsp:spPr>
        <a:xfrm rot="5400000">
          <a:off x="5545796" y="2438968"/>
          <a:ext cx="1480989" cy="178731"/>
        </a:xfrm>
        <a:prstGeom prst="rect">
          <a:avLst/>
        </a:prstGeom>
        <a:solidFill>
          <a:schemeClr val="accent1">
            <a:shade val="90000"/>
            <a:hueOff val="-50313"/>
            <a:satOff val="-6871"/>
            <a:lumOff val="988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B139EF-76A4-4BDE-BC9C-FFC712521746}">
      <dsp:nvSpPr>
        <dsp:cNvPr id="0" name=""/>
        <dsp:cNvSpPr/>
      </dsp:nvSpPr>
      <dsp:spPr>
        <a:xfrm>
          <a:off x="5884891" y="1491446"/>
          <a:ext cx="1985902" cy="1191541"/>
        </a:xfrm>
        <a:prstGeom prst="roundRect">
          <a:avLst>
            <a:gd name="adj" fmla="val 10000"/>
          </a:avLst>
        </a:prstGeom>
        <a:solidFill>
          <a:schemeClr val="accent1">
            <a:shade val="50000"/>
            <a:hueOff val="-88923"/>
            <a:satOff val="-13300"/>
            <a:lumOff val="2143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WebTrax</a:t>
          </a:r>
          <a:r>
            <a:rPr lang="en-US" sz="1200" kern="1200" dirty="0"/>
            <a:t> is updated to reflect refresh old tag/new tag; billing transfer for asset cost/support (if standard) or  support only for special orders</a:t>
          </a:r>
        </a:p>
      </dsp:txBody>
      <dsp:txXfrm>
        <a:off x="5919790" y="1526345"/>
        <a:ext cx="1916104" cy="1121743"/>
      </dsp:txXfrm>
    </dsp:sp>
    <dsp:sp modelId="{5CD44D3C-A1E3-48DB-A473-0A11E00AD7C3}">
      <dsp:nvSpPr>
        <dsp:cNvPr id="0" name=""/>
        <dsp:cNvSpPr/>
      </dsp:nvSpPr>
      <dsp:spPr>
        <a:xfrm>
          <a:off x="5884891" y="2980873"/>
          <a:ext cx="1985902" cy="1191541"/>
        </a:xfrm>
        <a:prstGeom prst="roundRect">
          <a:avLst>
            <a:gd name="adj" fmla="val 10000"/>
          </a:avLst>
        </a:prstGeom>
        <a:solidFill>
          <a:schemeClr val="accent1">
            <a:shade val="50000"/>
            <a:hueOff val="-44461"/>
            <a:satOff val="-6650"/>
            <a:lumOff val="1071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Data is backed up, drive is wiped and asset slated for decommission</a:t>
          </a:r>
        </a:p>
      </dsp:txBody>
      <dsp:txXfrm>
        <a:off x="5919790" y="3015772"/>
        <a:ext cx="1916104" cy="11217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99D82-5EFB-4D81-AF38-160C2A8895AA}">
      <dsp:nvSpPr>
        <dsp:cNvPr id="0" name=""/>
        <dsp:cNvSpPr/>
      </dsp:nvSpPr>
      <dsp:spPr>
        <a:xfrm rot="5400000">
          <a:off x="-353920" y="1102904"/>
          <a:ext cx="1565677" cy="189060"/>
        </a:xfrm>
        <a:prstGeom prst="rect">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467DE5-31FB-4872-887B-37748E1EFD70}">
      <dsp:nvSpPr>
        <dsp:cNvPr id="0" name=""/>
        <dsp:cNvSpPr/>
      </dsp:nvSpPr>
      <dsp:spPr>
        <a:xfrm>
          <a:off x="3870" y="100172"/>
          <a:ext cx="2100671" cy="1260403"/>
        </a:xfrm>
        <a:prstGeom prst="roundRect">
          <a:avLst>
            <a:gd name="adj" fmla="val 10000"/>
          </a:avLst>
        </a:prstGeom>
        <a:solidFill>
          <a:schemeClr val="accent1">
            <a:shade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New Computer Request submitted to AESC via POWER</a:t>
          </a:r>
        </a:p>
      </dsp:txBody>
      <dsp:txXfrm>
        <a:off x="40786" y="137088"/>
        <a:ext cx="2026839" cy="1186571"/>
      </dsp:txXfrm>
    </dsp:sp>
    <dsp:sp modelId="{D1F9174C-9465-4C05-A84A-B752149ACDD5}">
      <dsp:nvSpPr>
        <dsp:cNvPr id="0" name=""/>
        <dsp:cNvSpPr/>
      </dsp:nvSpPr>
      <dsp:spPr>
        <a:xfrm rot="5400000">
          <a:off x="-353920" y="2678408"/>
          <a:ext cx="1565677" cy="189060"/>
        </a:xfrm>
        <a:prstGeom prst="rect">
          <a:avLst/>
        </a:prstGeom>
        <a:solidFill>
          <a:schemeClr val="accent1">
            <a:shade val="90000"/>
            <a:hueOff val="-57500"/>
            <a:satOff val="-7852"/>
            <a:lumOff val="1130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71F08BF-89C2-4626-A5B7-17010E1EF27D}">
      <dsp:nvSpPr>
        <dsp:cNvPr id="0" name=""/>
        <dsp:cNvSpPr/>
      </dsp:nvSpPr>
      <dsp:spPr>
        <a:xfrm>
          <a:off x="3870" y="1675676"/>
          <a:ext cx="2100671" cy="1260403"/>
        </a:xfrm>
        <a:prstGeom prst="roundRect">
          <a:avLst>
            <a:gd name="adj" fmla="val 10000"/>
          </a:avLst>
        </a:prstGeom>
        <a:solidFill>
          <a:schemeClr val="accent1">
            <a:shade val="50000"/>
            <a:hueOff val="-50019"/>
            <a:satOff val="-7481"/>
            <a:lumOff val="1205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AESC confirms AE Computer Policy is followed. Confirm user info, L-Code, &amp; Funding Source.</a:t>
          </a:r>
        </a:p>
      </dsp:txBody>
      <dsp:txXfrm>
        <a:off x="40786" y="1712592"/>
        <a:ext cx="2026839" cy="1186571"/>
      </dsp:txXfrm>
    </dsp:sp>
    <dsp:sp modelId="{91BCCF03-7D3C-4630-812F-8086AC6795CC}">
      <dsp:nvSpPr>
        <dsp:cNvPr id="0" name=""/>
        <dsp:cNvSpPr/>
      </dsp:nvSpPr>
      <dsp:spPr>
        <a:xfrm>
          <a:off x="433831" y="3466160"/>
          <a:ext cx="2784067" cy="189060"/>
        </a:xfrm>
        <a:prstGeom prst="rect">
          <a:avLst/>
        </a:prstGeom>
        <a:solidFill>
          <a:schemeClr val="accent1">
            <a:shade val="90000"/>
            <a:hueOff val="-115001"/>
            <a:satOff val="-15704"/>
            <a:lumOff val="226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DBD3094-0465-4D9C-8F14-8F912FE92AD9}">
      <dsp:nvSpPr>
        <dsp:cNvPr id="0" name=""/>
        <dsp:cNvSpPr/>
      </dsp:nvSpPr>
      <dsp:spPr>
        <a:xfrm>
          <a:off x="3870" y="3251180"/>
          <a:ext cx="2100671" cy="1260403"/>
        </a:xfrm>
        <a:prstGeom prst="roundRect">
          <a:avLst>
            <a:gd name="adj" fmla="val 10000"/>
          </a:avLst>
        </a:prstGeom>
        <a:solidFill>
          <a:schemeClr val="accent1">
            <a:shade val="50000"/>
            <a:hueOff val="-100038"/>
            <a:satOff val="-14963"/>
            <a:lumOff val="2411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AESC submits New Seat Request to IS via Ivanti Ticketing System</a:t>
          </a:r>
        </a:p>
      </dsp:txBody>
      <dsp:txXfrm>
        <a:off x="40786" y="3288096"/>
        <a:ext cx="2026839" cy="1186571"/>
      </dsp:txXfrm>
    </dsp:sp>
    <dsp:sp modelId="{692C1BE6-78E7-46D3-AC20-96959FF2A031}">
      <dsp:nvSpPr>
        <dsp:cNvPr id="0" name=""/>
        <dsp:cNvSpPr/>
      </dsp:nvSpPr>
      <dsp:spPr>
        <a:xfrm rot="16200000">
          <a:off x="2439972" y="2678408"/>
          <a:ext cx="1565677" cy="189060"/>
        </a:xfrm>
        <a:prstGeom prst="rect">
          <a:avLst/>
        </a:prstGeom>
        <a:solidFill>
          <a:schemeClr val="accent1">
            <a:shade val="90000"/>
            <a:hueOff val="-172501"/>
            <a:satOff val="-23556"/>
            <a:lumOff val="3390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22BF14-7E10-4141-B856-EB3C28F459B2}">
      <dsp:nvSpPr>
        <dsp:cNvPr id="0" name=""/>
        <dsp:cNvSpPr/>
      </dsp:nvSpPr>
      <dsp:spPr>
        <a:xfrm>
          <a:off x="2797764" y="3251180"/>
          <a:ext cx="2100671" cy="1260403"/>
        </a:xfrm>
        <a:prstGeom prst="roundRect">
          <a:avLst>
            <a:gd name="adj" fmla="val 10000"/>
          </a:avLst>
        </a:prstGeom>
        <a:solidFill>
          <a:schemeClr val="accent1">
            <a:shade val="50000"/>
            <a:hueOff val="-150057"/>
            <a:satOff val="-22444"/>
            <a:lumOff val="3617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ITS receives ticket and fulfills order with standard equipment on-hand or special order via PS Requisition</a:t>
          </a:r>
        </a:p>
      </dsp:txBody>
      <dsp:txXfrm>
        <a:off x="2834680" y="3288096"/>
        <a:ext cx="2026839" cy="1186571"/>
      </dsp:txXfrm>
    </dsp:sp>
    <dsp:sp modelId="{BE0D2F6F-5DF0-4E50-962B-3F4D72920C3B}">
      <dsp:nvSpPr>
        <dsp:cNvPr id="0" name=""/>
        <dsp:cNvSpPr/>
      </dsp:nvSpPr>
      <dsp:spPr>
        <a:xfrm rot="16200000">
          <a:off x="2439972" y="1102904"/>
          <a:ext cx="1565677" cy="189060"/>
        </a:xfrm>
        <a:prstGeom prst="rect">
          <a:avLst/>
        </a:prstGeom>
        <a:solidFill>
          <a:schemeClr val="accent1">
            <a:shade val="90000"/>
            <a:hueOff val="-172501"/>
            <a:satOff val="-23556"/>
            <a:lumOff val="3390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54F602-E83A-4157-9D20-1EC58A9575EC}">
      <dsp:nvSpPr>
        <dsp:cNvPr id="0" name=""/>
        <dsp:cNvSpPr/>
      </dsp:nvSpPr>
      <dsp:spPr>
        <a:xfrm>
          <a:off x="2797764" y="1675676"/>
          <a:ext cx="2100671" cy="1260403"/>
        </a:xfrm>
        <a:prstGeom prst="roundRect">
          <a:avLst>
            <a:gd name="adj" fmla="val 10000"/>
          </a:avLst>
        </a:prstGeom>
        <a:solidFill>
          <a:schemeClr val="accent1">
            <a:shade val="50000"/>
            <a:hueOff val="-200076"/>
            <a:satOff val="-29925"/>
            <a:lumOff val="48233"/>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Equipment is received/assigned for deployment (PeopleSoft updated, tagged, imaged, added to </a:t>
          </a:r>
          <a:r>
            <a:rPr lang="en-US" sz="1300" kern="1200" dirty="0" err="1"/>
            <a:t>WebTrax</a:t>
          </a:r>
          <a:r>
            <a:rPr lang="en-US" sz="1300" kern="1200" dirty="0"/>
            <a:t>)</a:t>
          </a:r>
        </a:p>
      </dsp:txBody>
      <dsp:txXfrm>
        <a:off x="2834680" y="1712592"/>
        <a:ext cx="2026839" cy="1186571"/>
      </dsp:txXfrm>
    </dsp:sp>
    <dsp:sp modelId="{274BE24F-842C-492F-AD4F-E67E4C2A1701}">
      <dsp:nvSpPr>
        <dsp:cNvPr id="0" name=""/>
        <dsp:cNvSpPr/>
      </dsp:nvSpPr>
      <dsp:spPr>
        <a:xfrm>
          <a:off x="3227724" y="315152"/>
          <a:ext cx="2784067" cy="189060"/>
        </a:xfrm>
        <a:prstGeom prst="rect">
          <a:avLst/>
        </a:prstGeom>
        <a:solidFill>
          <a:schemeClr val="accent1">
            <a:shade val="90000"/>
            <a:hueOff val="-115001"/>
            <a:satOff val="-15704"/>
            <a:lumOff val="226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AECC74-4CB1-4FFF-BC02-5FBDE823E867}">
      <dsp:nvSpPr>
        <dsp:cNvPr id="0" name=""/>
        <dsp:cNvSpPr/>
      </dsp:nvSpPr>
      <dsp:spPr>
        <a:xfrm>
          <a:off x="2797764" y="100172"/>
          <a:ext cx="2100671" cy="1260403"/>
        </a:xfrm>
        <a:prstGeom prst="roundRect">
          <a:avLst>
            <a:gd name="adj" fmla="val 10000"/>
          </a:avLst>
        </a:prstGeom>
        <a:solidFill>
          <a:schemeClr val="accent1">
            <a:shade val="50000"/>
            <a:hueOff val="-150057"/>
            <a:satOff val="-22444"/>
            <a:lumOff val="3617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ITS Scheduler contacts asset user to schedule New Seat deployment</a:t>
          </a:r>
        </a:p>
      </dsp:txBody>
      <dsp:txXfrm>
        <a:off x="2834680" y="137088"/>
        <a:ext cx="2026839" cy="1186571"/>
      </dsp:txXfrm>
    </dsp:sp>
    <dsp:sp modelId="{07C6AFCA-CB38-4802-A438-3983620D855D}">
      <dsp:nvSpPr>
        <dsp:cNvPr id="0" name=""/>
        <dsp:cNvSpPr/>
      </dsp:nvSpPr>
      <dsp:spPr>
        <a:xfrm rot="5400000">
          <a:off x="5233866" y="1102904"/>
          <a:ext cx="1565677" cy="189060"/>
        </a:xfrm>
        <a:prstGeom prst="rect">
          <a:avLst/>
        </a:prstGeom>
        <a:solidFill>
          <a:schemeClr val="accent1">
            <a:shade val="90000"/>
            <a:hueOff val="-57500"/>
            <a:satOff val="-7852"/>
            <a:lumOff val="1130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67FA8F-8AAA-4314-81CB-F0FEE372AE6A}">
      <dsp:nvSpPr>
        <dsp:cNvPr id="0" name=""/>
        <dsp:cNvSpPr/>
      </dsp:nvSpPr>
      <dsp:spPr>
        <a:xfrm>
          <a:off x="5591657" y="100172"/>
          <a:ext cx="2100671" cy="1260403"/>
        </a:xfrm>
        <a:prstGeom prst="roundRect">
          <a:avLst>
            <a:gd name="adj" fmla="val 10000"/>
          </a:avLst>
        </a:prstGeom>
        <a:solidFill>
          <a:schemeClr val="accent1">
            <a:shade val="50000"/>
            <a:hueOff val="-100038"/>
            <a:satOff val="-14963"/>
            <a:lumOff val="2411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ITS Technician completes deployment (data transfer, scans asset location in </a:t>
          </a:r>
          <a:r>
            <a:rPr lang="en-US" sz="1300" kern="1200" dirty="0" err="1"/>
            <a:t>WebTrax</a:t>
          </a:r>
          <a:endParaRPr lang="en-US" sz="1300" kern="1200" dirty="0"/>
        </a:p>
      </dsp:txBody>
      <dsp:txXfrm>
        <a:off x="5628573" y="137088"/>
        <a:ext cx="2026839" cy="1186571"/>
      </dsp:txXfrm>
    </dsp:sp>
    <dsp:sp modelId="{4D41E507-643B-42C3-8EC7-CECC43E4B787}">
      <dsp:nvSpPr>
        <dsp:cNvPr id="0" name=""/>
        <dsp:cNvSpPr/>
      </dsp:nvSpPr>
      <dsp:spPr>
        <a:xfrm>
          <a:off x="5591657" y="1675676"/>
          <a:ext cx="2100671" cy="1260403"/>
        </a:xfrm>
        <a:prstGeom prst="roundRect">
          <a:avLst>
            <a:gd name="adj" fmla="val 10000"/>
          </a:avLst>
        </a:prstGeom>
        <a:solidFill>
          <a:schemeClr val="accent1">
            <a:shade val="50000"/>
            <a:hueOff val="-50019"/>
            <a:satOff val="-7481"/>
            <a:lumOff val="1205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t>WebTrax</a:t>
          </a:r>
          <a:r>
            <a:rPr lang="en-US" sz="1300" kern="1200" dirty="0"/>
            <a:t> is updated to reflect new tag; billing transfer for asset cost/support (if standard) or  support only for special orders</a:t>
          </a:r>
        </a:p>
      </dsp:txBody>
      <dsp:txXfrm>
        <a:off x="5628573" y="1712592"/>
        <a:ext cx="2026839" cy="1186571"/>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31937252-EACE-4232-855F-5C47E3F8B087}"/>
              </a:ext>
            </a:extLst>
          </p:cNvPr>
          <p:cNvSpPr>
            <a:spLocks noGrp="1"/>
          </p:cNvSpPr>
          <p:nvPr>
            <p:ph type="ctrTitle"/>
          </p:nvPr>
        </p:nvSpPr>
        <p:spPr>
          <a:xfrm>
            <a:off x="581191" y="4041449"/>
            <a:ext cx="8103515" cy="1499616"/>
          </a:xfrm>
          <a:prstGeom prst="rect">
            <a:avLst/>
          </a:prstGeom>
        </p:spPr>
        <p:txBody>
          <a:bodyPr>
            <a:normAutofit/>
          </a:bodyPr>
          <a:lstStyle>
            <a:lvl1pPr>
              <a:defRPr sz="3600"/>
            </a:lvl1pPr>
          </a:lstStyle>
          <a:p>
            <a:r>
              <a:rPr lang="en-US"/>
              <a:t>Click to edit Master title style</a:t>
            </a:r>
            <a:endParaRPr lang="en-US" dirty="0"/>
          </a:p>
        </p:txBody>
      </p:sp>
      <p:sp>
        <p:nvSpPr>
          <p:cNvPr id="16" name="Subtitle 2">
            <a:extLst>
              <a:ext uri="{FF2B5EF4-FFF2-40B4-BE49-F238E27FC236}">
                <a16:creationId xmlns:a16="http://schemas.microsoft.com/office/drawing/2014/main" id="{3507450D-E801-41C1-9FD7-923530A06BD4}"/>
              </a:ext>
            </a:extLst>
          </p:cNvPr>
          <p:cNvSpPr>
            <a:spLocks noGrp="1"/>
          </p:cNvSpPr>
          <p:nvPr>
            <p:ph type="subTitle" idx="1"/>
          </p:nvPr>
        </p:nvSpPr>
        <p:spPr>
          <a:xfrm>
            <a:off x="581194" y="5560956"/>
            <a:ext cx="10993546" cy="468233"/>
          </a:xfrm>
        </p:spPr>
        <p:txBody>
          <a:bodyPr/>
          <a:lstStyle>
            <a:lvl1pPr marL="0" indent="0">
              <a:buNone/>
              <a:defRPr/>
            </a:lvl1pPr>
          </a:lstStyle>
          <a:p>
            <a:r>
              <a:rPr lang="en-US"/>
              <a:t>Click to edit Master subtitle style</a:t>
            </a:r>
            <a:endParaRPr lang="en-US" dirty="0"/>
          </a:p>
        </p:txBody>
      </p:sp>
      <p:sp>
        <p:nvSpPr>
          <p:cNvPr id="25" name="Picture Placeholder 24">
            <a:extLst>
              <a:ext uri="{FF2B5EF4-FFF2-40B4-BE49-F238E27FC236}">
                <a16:creationId xmlns:a16="http://schemas.microsoft.com/office/drawing/2014/main" id="{CBA6DBC1-39A1-48A6-8B81-3CD966D06E81}"/>
              </a:ext>
            </a:extLst>
          </p:cNvPr>
          <p:cNvSpPr>
            <a:spLocks noGrp="1"/>
          </p:cNvSpPr>
          <p:nvPr>
            <p:ph type="pic" sz="quarter" idx="13"/>
          </p:nvPr>
        </p:nvSpPr>
        <p:spPr>
          <a:xfrm>
            <a:off x="181232" y="0"/>
            <a:ext cx="12010768" cy="3773669"/>
          </a:xfrm>
          <a:solidFill>
            <a:schemeClr val="accent2"/>
          </a:solidFill>
        </p:spPr>
        <p:txBody>
          <a:bodyPr/>
          <a:lstStyle/>
          <a:p>
            <a:r>
              <a:rPr lang="en-US"/>
              <a:t>Click icon to add picture</a:t>
            </a:r>
            <a:endParaRPr lang="en-US" dirty="0"/>
          </a:p>
        </p:txBody>
      </p:sp>
      <p:sp>
        <p:nvSpPr>
          <p:cNvPr id="8" name="Rectangle 7">
            <a:extLst>
              <a:ext uri="{FF2B5EF4-FFF2-40B4-BE49-F238E27FC236}">
                <a16:creationId xmlns:a16="http://schemas.microsoft.com/office/drawing/2014/main" id="{DEABC933-BF7E-644C-B5AD-A92AFB278C5F}"/>
              </a:ext>
            </a:extLst>
          </p:cNvPr>
          <p:cNvSpPr/>
          <p:nvPr/>
        </p:nvSpPr>
        <p:spPr>
          <a:xfrm>
            <a:off x="0" y="0"/>
            <a:ext cx="18123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C31FEEB-6BA4-5846-A8E7-150A20A1A2A1}"/>
              </a:ext>
            </a:extLst>
          </p:cNvPr>
          <p:cNvCxnSpPr>
            <a:cxnSpLocks/>
          </p:cNvCxnSpPr>
          <p:nvPr/>
        </p:nvCxnSpPr>
        <p:spPr>
          <a:xfrm>
            <a:off x="581191" y="5560956"/>
            <a:ext cx="4996649"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7DDCF28-2FDE-81CF-F583-8D92FA3A47DD}"/>
              </a:ext>
            </a:extLst>
          </p:cNvPr>
          <p:cNvSpPr/>
          <p:nvPr/>
        </p:nvSpPr>
        <p:spPr>
          <a:xfrm>
            <a:off x="-1" y="0"/>
            <a:ext cx="41106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A28BA3A-C5D8-BCD6-B7E8-071BE6396E40}"/>
              </a:ext>
            </a:extLst>
          </p:cNvPr>
          <p:cNvSpPr txBox="1"/>
          <p:nvPr/>
        </p:nvSpPr>
        <p:spPr>
          <a:xfrm rot="16200000">
            <a:off x="-1291906" y="3244334"/>
            <a:ext cx="2994870" cy="369332"/>
          </a:xfrm>
          <a:prstGeom prst="rect">
            <a:avLst/>
          </a:prstGeom>
          <a:noFill/>
        </p:spPr>
        <p:txBody>
          <a:bodyPr wrap="square" rtlCol="0">
            <a:spAutoFit/>
          </a:bodyPr>
          <a:lstStyle/>
          <a:p>
            <a:r>
              <a:rPr lang="en-US" b="1" dirty="0">
                <a:solidFill>
                  <a:schemeClr val="bg1"/>
                </a:solidFill>
              </a:rPr>
              <a:t>ACADEMIC ENTERPRISE</a:t>
            </a:r>
          </a:p>
        </p:txBody>
      </p:sp>
      <p:pic>
        <p:nvPicPr>
          <p:cNvPr id="5" name="Picture 4" descr="A black background with white text&#10;&#10;Description automatically generated">
            <a:extLst>
              <a:ext uri="{FF2B5EF4-FFF2-40B4-BE49-F238E27FC236}">
                <a16:creationId xmlns:a16="http://schemas.microsoft.com/office/drawing/2014/main" id="{CAA8BDF3-BE05-244D-6F74-44F236B3590A}"/>
              </a:ext>
            </a:extLst>
          </p:cNvPr>
          <p:cNvPicPr>
            <a:picLocks noChangeAspect="1"/>
          </p:cNvPicPr>
          <p:nvPr/>
        </p:nvPicPr>
        <p:blipFill>
          <a:blip r:embed="rId2"/>
          <a:stretch>
            <a:fillRect/>
          </a:stretch>
        </p:blipFill>
        <p:spPr>
          <a:xfrm>
            <a:off x="8372703" y="6255664"/>
            <a:ext cx="3620490" cy="474422"/>
          </a:xfrm>
          <a:prstGeom prst="rect">
            <a:avLst/>
          </a:prstGeom>
        </p:spPr>
      </p:pic>
    </p:spTree>
    <p:extLst>
      <p:ext uri="{BB962C8B-B14F-4D97-AF65-F5344CB8AC3E}">
        <p14:creationId xmlns:p14="http://schemas.microsoft.com/office/powerpoint/2010/main" val="1179030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am">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a:prstGeom prst="rect">
            <a:avLst/>
          </a:prstGeom>
        </p:spPr>
        <p:txBody>
          <a:bodyPr/>
          <a:lstStyle/>
          <a:p>
            <a:r>
              <a:rPr lang="en-US"/>
              <a:t>Click to edit Master title style</a:t>
            </a:r>
            <a:endParaRPr lang="en-US" dirty="0"/>
          </a:p>
        </p:txBody>
      </p:sp>
      <p:sp>
        <p:nvSpPr>
          <p:cNvPr id="15" name="SmartArt Placeholder 14">
            <a:extLst>
              <a:ext uri="{FF2B5EF4-FFF2-40B4-BE49-F238E27FC236}">
                <a16:creationId xmlns:a16="http://schemas.microsoft.com/office/drawing/2014/main" id="{1A07AFA2-B97F-4965-B3E3-0399F8696B92}"/>
              </a:ext>
            </a:extLst>
          </p:cNvPr>
          <p:cNvSpPr>
            <a:spLocks noGrp="1"/>
          </p:cNvSpPr>
          <p:nvPr>
            <p:ph type="dgm" sz="quarter" idx="13"/>
          </p:nvPr>
        </p:nvSpPr>
        <p:spPr>
          <a:xfrm>
            <a:off x="576263" y="2290762"/>
            <a:ext cx="2286000" cy="2514600"/>
          </a:xfrm>
          <a:solidFill>
            <a:schemeClr val="accent2"/>
          </a:solidFill>
        </p:spPr>
        <p:txBody>
          <a:bodyPr/>
          <a:lstStyle/>
          <a:p>
            <a:r>
              <a:rPr lang="en-US"/>
              <a:t>Click icon to add SmartArt graphic</a:t>
            </a:r>
            <a:endParaRPr lang="en-US" dirty="0"/>
          </a:p>
        </p:txBody>
      </p:sp>
      <p:sp>
        <p:nvSpPr>
          <p:cNvPr id="16" name="SmartArt Placeholder 14">
            <a:extLst>
              <a:ext uri="{FF2B5EF4-FFF2-40B4-BE49-F238E27FC236}">
                <a16:creationId xmlns:a16="http://schemas.microsoft.com/office/drawing/2014/main" id="{FBD83F25-25EA-4FCB-9180-B7567885BE7A}"/>
              </a:ext>
            </a:extLst>
          </p:cNvPr>
          <p:cNvSpPr>
            <a:spLocks noGrp="1"/>
          </p:cNvSpPr>
          <p:nvPr>
            <p:ph type="dgm" sz="quarter" idx="14"/>
          </p:nvPr>
        </p:nvSpPr>
        <p:spPr>
          <a:xfrm>
            <a:off x="3486759" y="2290762"/>
            <a:ext cx="2286000" cy="2514600"/>
          </a:xfrm>
          <a:solidFill>
            <a:schemeClr val="accent2"/>
          </a:solidFill>
        </p:spPr>
        <p:txBody>
          <a:bodyPr/>
          <a:lstStyle/>
          <a:p>
            <a:r>
              <a:rPr lang="en-US"/>
              <a:t>Click icon to add SmartArt graphic</a:t>
            </a:r>
            <a:endParaRPr lang="en-US" dirty="0"/>
          </a:p>
        </p:txBody>
      </p:sp>
      <p:sp>
        <p:nvSpPr>
          <p:cNvPr id="17" name="SmartArt Placeholder 14">
            <a:extLst>
              <a:ext uri="{FF2B5EF4-FFF2-40B4-BE49-F238E27FC236}">
                <a16:creationId xmlns:a16="http://schemas.microsoft.com/office/drawing/2014/main" id="{C19AF1FD-578A-4AC1-8006-BF395C098188}"/>
              </a:ext>
            </a:extLst>
          </p:cNvPr>
          <p:cNvSpPr>
            <a:spLocks noGrp="1"/>
          </p:cNvSpPr>
          <p:nvPr>
            <p:ph type="dgm" sz="quarter" idx="15"/>
          </p:nvPr>
        </p:nvSpPr>
        <p:spPr>
          <a:xfrm>
            <a:off x="6397255" y="2290762"/>
            <a:ext cx="2286000" cy="2514600"/>
          </a:xfrm>
          <a:solidFill>
            <a:schemeClr val="accent2"/>
          </a:solidFill>
        </p:spPr>
        <p:txBody>
          <a:bodyPr/>
          <a:lstStyle/>
          <a:p>
            <a:r>
              <a:rPr lang="en-US"/>
              <a:t>Click icon to add SmartArt graphic</a:t>
            </a:r>
            <a:endParaRPr lang="en-US" dirty="0"/>
          </a:p>
        </p:txBody>
      </p:sp>
      <p:sp>
        <p:nvSpPr>
          <p:cNvPr id="18" name="SmartArt Placeholder 14">
            <a:extLst>
              <a:ext uri="{FF2B5EF4-FFF2-40B4-BE49-F238E27FC236}">
                <a16:creationId xmlns:a16="http://schemas.microsoft.com/office/drawing/2014/main" id="{A30FAB41-D651-4537-9674-A090F9541E38}"/>
              </a:ext>
            </a:extLst>
          </p:cNvPr>
          <p:cNvSpPr>
            <a:spLocks noGrp="1"/>
          </p:cNvSpPr>
          <p:nvPr>
            <p:ph type="dgm" sz="quarter" idx="16"/>
          </p:nvPr>
        </p:nvSpPr>
        <p:spPr>
          <a:xfrm>
            <a:off x="9307750" y="2290762"/>
            <a:ext cx="2286000" cy="2514600"/>
          </a:xfrm>
          <a:solidFill>
            <a:schemeClr val="accent2"/>
          </a:solidFill>
        </p:spPr>
        <p:txBody>
          <a:bodyPr/>
          <a:lstStyle/>
          <a:p>
            <a:r>
              <a:rPr lang="en-US"/>
              <a:t>Click icon to add SmartArt graphic</a:t>
            </a:r>
            <a:endParaRPr lang="en-US" dirty="0"/>
          </a:p>
        </p:txBody>
      </p:sp>
      <p:sp>
        <p:nvSpPr>
          <p:cNvPr id="20" name="Text Placeholder 19">
            <a:extLst>
              <a:ext uri="{FF2B5EF4-FFF2-40B4-BE49-F238E27FC236}">
                <a16:creationId xmlns:a16="http://schemas.microsoft.com/office/drawing/2014/main" id="{6FF70985-87A5-4813-BB21-CD79732947F5}"/>
              </a:ext>
            </a:extLst>
          </p:cNvPr>
          <p:cNvSpPr>
            <a:spLocks noGrp="1"/>
          </p:cNvSpPr>
          <p:nvPr>
            <p:ph type="body" sz="quarter" idx="17" hasCustomPrompt="1"/>
          </p:nvPr>
        </p:nvSpPr>
        <p:spPr>
          <a:xfrm>
            <a:off x="576263" y="4943475"/>
            <a:ext cx="2286000" cy="365760"/>
          </a:xfrm>
        </p:spPr>
        <p:txBody>
          <a:bodyPr>
            <a:noAutofit/>
          </a:bodyPr>
          <a:lstStyle>
            <a:lvl1pPr marL="0" indent="0">
              <a:buNone/>
              <a:defRPr sz="1800"/>
            </a:lvl1pPr>
            <a:lvl2pPr marL="324000" indent="0">
              <a:buNone/>
              <a:defRPr sz="1800"/>
            </a:lvl2pPr>
            <a:lvl3pPr marL="630000" indent="0">
              <a:buNone/>
              <a:defRPr sz="1800"/>
            </a:lvl3pPr>
            <a:lvl4pPr marL="1008000" indent="0">
              <a:buNone/>
              <a:defRPr sz="1800"/>
            </a:lvl4pPr>
            <a:lvl5pPr marL="1368000" indent="0">
              <a:buNone/>
              <a:defRPr sz="1800"/>
            </a:lvl5pPr>
          </a:lstStyle>
          <a:p>
            <a:pPr lvl="0"/>
            <a:r>
              <a:rPr lang="en-US" dirty="0"/>
              <a:t>Name</a:t>
            </a:r>
          </a:p>
        </p:txBody>
      </p:sp>
      <p:sp>
        <p:nvSpPr>
          <p:cNvPr id="22" name="Text Placeholder 21">
            <a:extLst>
              <a:ext uri="{FF2B5EF4-FFF2-40B4-BE49-F238E27FC236}">
                <a16:creationId xmlns:a16="http://schemas.microsoft.com/office/drawing/2014/main" id="{8F30C930-1919-4A13-98BD-6CB6119CC11A}"/>
              </a:ext>
            </a:extLst>
          </p:cNvPr>
          <p:cNvSpPr>
            <a:spLocks noGrp="1"/>
          </p:cNvSpPr>
          <p:nvPr>
            <p:ph type="body" sz="quarter" idx="18" hasCustomPrompt="1"/>
          </p:nvPr>
        </p:nvSpPr>
        <p:spPr>
          <a:xfrm>
            <a:off x="575894" y="5447348"/>
            <a:ext cx="2286000" cy="365760"/>
          </a:xfrm>
        </p:spPr>
        <p:txBody>
          <a:bodyPr>
            <a:noAutofit/>
          </a:bodyPr>
          <a:lstStyle>
            <a:lvl1pPr marL="0" indent="0">
              <a:buNone/>
              <a:defRPr sz="1600"/>
            </a:lvl1pPr>
            <a:lvl2pPr marL="324000" indent="0">
              <a:buNone/>
              <a:defRPr sz="1600"/>
            </a:lvl2pPr>
            <a:lvl3pPr marL="630000" indent="0">
              <a:buNone/>
              <a:defRPr sz="1600"/>
            </a:lvl3pPr>
            <a:lvl4pPr marL="1008000" indent="0">
              <a:buNone/>
              <a:defRPr sz="1600"/>
            </a:lvl4pPr>
            <a:lvl5pPr marL="1368000" indent="0">
              <a:buNone/>
              <a:defRPr sz="1600"/>
            </a:lvl5pPr>
          </a:lstStyle>
          <a:p>
            <a:pPr lvl="0"/>
            <a:r>
              <a:rPr lang="en-US" dirty="0"/>
              <a:t>Title</a:t>
            </a:r>
          </a:p>
        </p:txBody>
      </p:sp>
      <p:sp>
        <p:nvSpPr>
          <p:cNvPr id="23" name="Text Placeholder 19">
            <a:extLst>
              <a:ext uri="{FF2B5EF4-FFF2-40B4-BE49-F238E27FC236}">
                <a16:creationId xmlns:a16="http://schemas.microsoft.com/office/drawing/2014/main" id="{6E4126AC-7681-4156-8274-2A6414894394}"/>
              </a:ext>
            </a:extLst>
          </p:cNvPr>
          <p:cNvSpPr>
            <a:spLocks noGrp="1"/>
          </p:cNvSpPr>
          <p:nvPr>
            <p:ph type="body" sz="quarter" idx="19" hasCustomPrompt="1"/>
          </p:nvPr>
        </p:nvSpPr>
        <p:spPr>
          <a:xfrm>
            <a:off x="3487128" y="4943475"/>
            <a:ext cx="2286000" cy="365760"/>
          </a:xfrm>
        </p:spPr>
        <p:txBody>
          <a:bodyPr>
            <a:noAutofit/>
          </a:bodyPr>
          <a:lstStyle>
            <a:lvl1pPr marL="0" indent="0">
              <a:buNone/>
              <a:defRPr sz="1800"/>
            </a:lvl1pPr>
            <a:lvl2pPr marL="324000" indent="0">
              <a:buNone/>
              <a:defRPr sz="1800"/>
            </a:lvl2pPr>
            <a:lvl3pPr marL="630000" indent="0">
              <a:buNone/>
              <a:defRPr sz="1800"/>
            </a:lvl3pPr>
            <a:lvl4pPr marL="1008000" indent="0">
              <a:buNone/>
              <a:defRPr sz="1800"/>
            </a:lvl4pPr>
            <a:lvl5pPr marL="1368000" indent="0">
              <a:buNone/>
              <a:defRPr sz="1800"/>
            </a:lvl5pPr>
          </a:lstStyle>
          <a:p>
            <a:pPr lvl="0"/>
            <a:r>
              <a:rPr lang="en-US" dirty="0"/>
              <a:t>Name</a:t>
            </a:r>
          </a:p>
        </p:txBody>
      </p:sp>
      <p:sp>
        <p:nvSpPr>
          <p:cNvPr id="24" name="Text Placeholder 21">
            <a:extLst>
              <a:ext uri="{FF2B5EF4-FFF2-40B4-BE49-F238E27FC236}">
                <a16:creationId xmlns:a16="http://schemas.microsoft.com/office/drawing/2014/main" id="{D03485ED-1755-41FA-942B-ED95B3913DBF}"/>
              </a:ext>
            </a:extLst>
          </p:cNvPr>
          <p:cNvSpPr>
            <a:spLocks noGrp="1"/>
          </p:cNvSpPr>
          <p:nvPr>
            <p:ph type="body" sz="quarter" idx="20" hasCustomPrompt="1"/>
          </p:nvPr>
        </p:nvSpPr>
        <p:spPr>
          <a:xfrm>
            <a:off x="3486759" y="5447348"/>
            <a:ext cx="2286000" cy="365760"/>
          </a:xfrm>
        </p:spPr>
        <p:txBody>
          <a:bodyPr>
            <a:noAutofit/>
          </a:bodyPr>
          <a:lstStyle>
            <a:lvl1pPr marL="0" indent="0">
              <a:buNone/>
              <a:defRPr sz="1600"/>
            </a:lvl1pPr>
            <a:lvl2pPr marL="324000" indent="0">
              <a:buNone/>
              <a:defRPr sz="1600"/>
            </a:lvl2pPr>
            <a:lvl3pPr marL="630000" indent="0">
              <a:buNone/>
              <a:defRPr sz="1600"/>
            </a:lvl3pPr>
            <a:lvl4pPr marL="1008000" indent="0">
              <a:buNone/>
              <a:defRPr sz="1600"/>
            </a:lvl4pPr>
            <a:lvl5pPr marL="1368000" indent="0">
              <a:buNone/>
              <a:defRPr sz="1600"/>
            </a:lvl5pPr>
          </a:lstStyle>
          <a:p>
            <a:pPr lvl="0"/>
            <a:r>
              <a:rPr lang="en-US" dirty="0"/>
              <a:t>Title</a:t>
            </a:r>
          </a:p>
        </p:txBody>
      </p:sp>
      <p:sp>
        <p:nvSpPr>
          <p:cNvPr id="25" name="Text Placeholder 19">
            <a:extLst>
              <a:ext uri="{FF2B5EF4-FFF2-40B4-BE49-F238E27FC236}">
                <a16:creationId xmlns:a16="http://schemas.microsoft.com/office/drawing/2014/main" id="{42AFEFC9-586E-4B97-AD51-F02AC6AC6A60}"/>
              </a:ext>
            </a:extLst>
          </p:cNvPr>
          <p:cNvSpPr>
            <a:spLocks noGrp="1"/>
          </p:cNvSpPr>
          <p:nvPr>
            <p:ph type="body" sz="quarter" idx="21" hasCustomPrompt="1"/>
          </p:nvPr>
        </p:nvSpPr>
        <p:spPr>
          <a:xfrm>
            <a:off x="6397624" y="4943475"/>
            <a:ext cx="2286000" cy="365760"/>
          </a:xfrm>
        </p:spPr>
        <p:txBody>
          <a:bodyPr>
            <a:noAutofit/>
          </a:bodyPr>
          <a:lstStyle>
            <a:lvl1pPr marL="0" indent="0">
              <a:buNone/>
              <a:defRPr sz="1800"/>
            </a:lvl1pPr>
            <a:lvl2pPr marL="324000" indent="0">
              <a:buNone/>
              <a:defRPr sz="1800"/>
            </a:lvl2pPr>
            <a:lvl3pPr marL="630000" indent="0">
              <a:buNone/>
              <a:defRPr sz="1800"/>
            </a:lvl3pPr>
            <a:lvl4pPr marL="1008000" indent="0">
              <a:buNone/>
              <a:defRPr sz="1800"/>
            </a:lvl4pPr>
            <a:lvl5pPr marL="1368000" indent="0">
              <a:buNone/>
              <a:defRPr sz="1800"/>
            </a:lvl5pPr>
          </a:lstStyle>
          <a:p>
            <a:pPr lvl="0"/>
            <a:r>
              <a:rPr lang="en-US" dirty="0"/>
              <a:t>Name</a:t>
            </a:r>
          </a:p>
        </p:txBody>
      </p:sp>
      <p:sp>
        <p:nvSpPr>
          <p:cNvPr id="26" name="Text Placeholder 21">
            <a:extLst>
              <a:ext uri="{FF2B5EF4-FFF2-40B4-BE49-F238E27FC236}">
                <a16:creationId xmlns:a16="http://schemas.microsoft.com/office/drawing/2014/main" id="{E94B1769-BE23-4EBA-A0DA-9A01476DAC50}"/>
              </a:ext>
            </a:extLst>
          </p:cNvPr>
          <p:cNvSpPr>
            <a:spLocks noGrp="1"/>
          </p:cNvSpPr>
          <p:nvPr>
            <p:ph type="body" sz="quarter" idx="22" hasCustomPrompt="1"/>
          </p:nvPr>
        </p:nvSpPr>
        <p:spPr>
          <a:xfrm>
            <a:off x="6397255" y="5447348"/>
            <a:ext cx="2286000" cy="365760"/>
          </a:xfrm>
        </p:spPr>
        <p:txBody>
          <a:bodyPr>
            <a:noAutofit/>
          </a:bodyPr>
          <a:lstStyle>
            <a:lvl1pPr marL="0" indent="0">
              <a:buNone/>
              <a:defRPr sz="1600"/>
            </a:lvl1pPr>
            <a:lvl2pPr marL="324000" indent="0">
              <a:buNone/>
              <a:defRPr sz="1600"/>
            </a:lvl2pPr>
            <a:lvl3pPr marL="630000" indent="0">
              <a:buNone/>
              <a:defRPr sz="1600"/>
            </a:lvl3pPr>
            <a:lvl4pPr marL="1008000" indent="0">
              <a:buNone/>
              <a:defRPr sz="1600"/>
            </a:lvl4pPr>
            <a:lvl5pPr marL="1368000" indent="0">
              <a:buNone/>
              <a:defRPr sz="1600"/>
            </a:lvl5pPr>
          </a:lstStyle>
          <a:p>
            <a:pPr lvl="0"/>
            <a:r>
              <a:rPr lang="en-US" dirty="0"/>
              <a:t>Title</a:t>
            </a:r>
          </a:p>
        </p:txBody>
      </p:sp>
      <p:sp>
        <p:nvSpPr>
          <p:cNvPr id="27" name="Text Placeholder 19">
            <a:extLst>
              <a:ext uri="{FF2B5EF4-FFF2-40B4-BE49-F238E27FC236}">
                <a16:creationId xmlns:a16="http://schemas.microsoft.com/office/drawing/2014/main" id="{9A7362AB-6137-4C5C-9219-392C3875AD9B}"/>
              </a:ext>
            </a:extLst>
          </p:cNvPr>
          <p:cNvSpPr>
            <a:spLocks noGrp="1"/>
          </p:cNvSpPr>
          <p:nvPr>
            <p:ph type="body" sz="quarter" idx="23" hasCustomPrompt="1"/>
          </p:nvPr>
        </p:nvSpPr>
        <p:spPr>
          <a:xfrm>
            <a:off x="9308119" y="4957131"/>
            <a:ext cx="2286000" cy="365760"/>
          </a:xfrm>
        </p:spPr>
        <p:txBody>
          <a:bodyPr>
            <a:noAutofit/>
          </a:bodyPr>
          <a:lstStyle>
            <a:lvl1pPr marL="0" indent="0">
              <a:buNone/>
              <a:defRPr sz="1800"/>
            </a:lvl1pPr>
            <a:lvl2pPr marL="324000" indent="0">
              <a:buNone/>
              <a:defRPr sz="1800"/>
            </a:lvl2pPr>
            <a:lvl3pPr marL="630000" indent="0">
              <a:buNone/>
              <a:defRPr sz="1800"/>
            </a:lvl3pPr>
            <a:lvl4pPr marL="1008000" indent="0">
              <a:buNone/>
              <a:defRPr sz="1800"/>
            </a:lvl4pPr>
            <a:lvl5pPr marL="1368000" indent="0">
              <a:buNone/>
              <a:defRPr sz="1800"/>
            </a:lvl5pPr>
          </a:lstStyle>
          <a:p>
            <a:pPr lvl="0"/>
            <a:r>
              <a:rPr lang="en-US" dirty="0"/>
              <a:t>Name</a:t>
            </a:r>
          </a:p>
        </p:txBody>
      </p:sp>
      <p:sp>
        <p:nvSpPr>
          <p:cNvPr id="28" name="Text Placeholder 21">
            <a:extLst>
              <a:ext uri="{FF2B5EF4-FFF2-40B4-BE49-F238E27FC236}">
                <a16:creationId xmlns:a16="http://schemas.microsoft.com/office/drawing/2014/main" id="{DA6F45F2-E17A-4027-AAA9-B9B703C26A2F}"/>
              </a:ext>
            </a:extLst>
          </p:cNvPr>
          <p:cNvSpPr>
            <a:spLocks noGrp="1"/>
          </p:cNvSpPr>
          <p:nvPr>
            <p:ph type="body" sz="quarter" idx="24" hasCustomPrompt="1"/>
          </p:nvPr>
        </p:nvSpPr>
        <p:spPr>
          <a:xfrm>
            <a:off x="9307750" y="5461004"/>
            <a:ext cx="2286000" cy="365760"/>
          </a:xfrm>
        </p:spPr>
        <p:txBody>
          <a:bodyPr>
            <a:noAutofit/>
          </a:bodyPr>
          <a:lstStyle>
            <a:lvl1pPr marL="0" indent="0">
              <a:buNone/>
              <a:defRPr sz="1600"/>
            </a:lvl1pPr>
            <a:lvl2pPr marL="324000" indent="0">
              <a:buNone/>
              <a:defRPr sz="1600"/>
            </a:lvl2pPr>
            <a:lvl3pPr marL="630000" indent="0">
              <a:buNone/>
              <a:defRPr sz="1600"/>
            </a:lvl3pPr>
            <a:lvl4pPr marL="1008000" indent="0">
              <a:buNone/>
              <a:defRPr sz="1600"/>
            </a:lvl4pPr>
            <a:lvl5pPr marL="1368000" indent="0">
              <a:buNone/>
              <a:defRPr sz="1600"/>
            </a:lvl5pPr>
          </a:lstStyle>
          <a:p>
            <a:pPr lvl="0"/>
            <a:r>
              <a:rPr lang="en-US" dirty="0"/>
              <a:t>Title</a:t>
            </a:r>
          </a:p>
        </p:txBody>
      </p:sp>
    </p:spTree>
    <p:extLst>
      <p:ext uri="{BB962C8B-B14F-4D97-AF65-F5344CB8AC3E}">
        <p14:creationId xmlns:p14="http://schemas.microsoft.com/office/powerpoint/2010/main" val="209154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49790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3200400"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32004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2343" y="2250891"/>
            <a:ext cx="320040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4412341" y="2926051"/>
            <a:ext cx="32004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4F00371C-297D-40EF-8A7B-A4A10A3E0F58}"/>
              </a:ext>
            </a:extLst>
          </p:cNvPr>
          <p:cNvSpPr>
            <a:spLocks noGrp="1"/>
          </p:cNvSpPr>
          <p:nvPr>
            <p:ph type="body" sz="quarter" idx="13"/>
          </p:nvPr>
        </p:nvSpPr>
        <p:spPr>
          <a:xfrm>
            <a:off x="8243499" y="2250891"/>
            <a:ext cx="320040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11" name="Content Placeholder 5">
            <a:extLst>
              <a:ext uri="{FF2B5EF4-FFF2-40B4-BE49-F238E27FC236}">
                <a16:creationId xmlns:a16="http://schemas.microsoft.com/office/drawing/2014/main" id="{54C654D6-9180-439B-AA80-A486173B740A}"/>
              </a:ext>
            </a:extLst>
          </p:cNvPr>
          <p:cNvSpPr>
            <a:spLocks noGrp="1"/>
          </p:cNvSpPr>
          <p:nvPr>
            <p:ph sz="quarter" idx="14"/>
          </p:nvPr>
        </p:nvSpPr>
        <p:spPr>
          <a:xfrm>
            <a:off x="8243497" y="2926051"/>
            <a:ext cx="32004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68823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E7D0488-B202-4F7B-9F3C-5F3540449364}"/>
              </a:ext>
            </a:extLst>
          </p:cNvPr>
          <p:cNvSpPr>
            <a:spLocks noGrp="1"/>
          </p:cNvSpPr>
          <p:nvPr>
            <p:ph type="title"/>
          </p:nvPr>
        </p:nvSpPr>
        <p:spPr>
          <a:xfrm>
            <a:off x="581192" y="3986411"/>
            <a:ext cx="3568661" cy="1872388"/>
          </a:xfrm>
          <a:prstGeom prst="rect">
            <a:avLst/>
          </a:prstGeom>
        </p:spPr>
        <p:txBody>
          <a:bodyPr anchor="ctr"/>
          <a:lstStyle/>
          <a:p>
            <a:pPr algn="r"/>
            <a:r>
              <a:rPr lang="en-US">
                <a:solidFill>
                  <a:schemeClr val="tx2"/>
                </a:solidFill>
              </a:rPr>
              <a:t>Click to edit Master title style</a:t>
            </a:r>
            <a:endParaRPr lang="en-US" dirty="0">
              <a:solidFill>
                <a:schemeClr val="tx2"/>
              </a:solidFill>
            </a:endParaRPr>
          </a:p>
        </p:txBody>
      </p:sp>
      <p:sp>
        <p:nvSpPr>
          <p:cNvPr id="12" name="Picture Placeholder 11">
            <a:extLst>
              <a:ext uri="{FF2B5EF4-FFF2-40B4-BE49-F238E27FC236}">
                <a16:creationId xmlns:a16="http://schemas.microsoft.com/office/drawing/2014/main" id="{5972A87D-479C-4157-A7C5-33D8FC7B2974}"/>
              </a:ext>
            </a:extLst>
          </p:cNvPr>
          <p:cNvSpPr>
            <a:spLocks noGrp="1"/>
          </p:cNvSpPr>
          <p:nvPr>
            <p:ph type="pic" sz="quarter" idx="13"/>
          </p:nvPr>
        </p:nvSpPr>
        <p:spPr>
          <a:xfrm>
            <a:off x="448056" y="768096"/>
            <a:ext cx="2578608" cy="2816352"/>
          </a:xfrm>
          <a:solidFill>
            <a:schemeClr val="accent2"/>
          </a:solidFill>
        </p:spPr>
        <p:txBody>
          <a:bodyPr/>
          <a:lstStyle/>
          <a:p>
            <a:r>
              <a:rPr lang="en-US"/>
              <a:t>Click icon to add picture</a:t>
            </a:r>
            <a:endParaRPr lang="en-US" dirty="0"/>
          </a:p>
        </p:txBody>
      </p:sp>
      <p:sp>
        <p:nvSpPr>
          <p:cNvPr id="13" name="Picture Placeholder 11">
            <a:extLst>
              <a:ext uri="{FF2B5EF4-FFF2-40B4-BE49-F238E27FC236}">
                <a16:creationId xmlns:a16="http://schemas.microsoft.com/office/drawing/2014/main" id="{78EE581A-A98D-4A1B-B826-3C60801D6672}"/>
              </a:ext>
            </a:extLst>
          </p:cNvPr>
          <p:cNvSpPr>
            <a:spLocks noGrp="1"/>
          </p:cNvSpPr>
          <p:nvPr>
            <p:ph type="pic" sz="quarter" idx="14"/>
          </p:nvPr>
        </p:nvSpPr>
        <p:spPr>
          <a:xfrm>
            <a:off x="3352800" y="768096"/>
            <a:ext cx="2578608" cy="2816352"/>
          </a:xfrm>
          <a:solidFill>
            <a:schemeClr val="accent2"/>
          </a:solidFill>
        </p:spPr>
        <p:txBody>
          <a:bodyPr/>
          <a:lstStyle/>
          <a:p>
            <a:r>
              <a:rPr lang="en-US"/>
              <a:t>Click icon to add picture</a:t>
            </a:r>
            <a:endParaRPr lang="en-US" dirty="0"/>
          </a:p>
        </p:txBody>
      </p:sp>
      <p:sp>
        <p:nvSpPr>
          <p:cNvPr id="14" name="Picture Placeholder 11">
            <a:extLst>
              <a:ext uri="{FF2B5EF4-FFF2-40B4-BE49-F238E27FC236}">
                <a16:creationId xmlns:a16="http://schemas.microsoft.com/office/drawing/2014/main" id="{16AE88BE-E502-4D34-AAE9-6EE48F1ACE29}"/>
              </a:ext>
            </a:extLst>
          </p:cNvPr>
          <p:cNvSpPr>
            <a:spLocks noGrp="1"/>
          </p:cNvSpPr>
          <p:nvPr>
            <p:ph type="pic" sz="quarter" idx="15"/>
          </p:nvPr>
        </p:nvSpPr>
        <p:spPr>
          <a:xfrm>
            <a:off x="6257544" y="768096"/>
            <a:ext cx="2578608" cy="2816352"/>
          </a:xfrm>
          <a:solidFill>
            <a:schemeClr val="accent2"/>
          </a:solidFill>
        </p:spPr>
        <p:txBody>
          <a:bodyPr/>
          <a:lstStyle/>
          <a:p>
            <a:r>
              <a:rPr lang="en-US"/>
              <a:t>Click icon to add picture</a:t>
            </a:r>
            <a:endParaRPr lang="en-US" dirty="0"/>
          </a:p>
        </p:txBody>
      </p:sp>
      <p:sp>
        <p:nvSpPr>
          <p:cNvPr id="16" name="Picture Placeholder 11">
            <a:extLst>
              <a:ext uri="{FF2B5EF4-FFF2-40B4-BE49-F238E27FC236}">
                <a16:creationId xmlns:a16="http://schemas.microsoft.com/office/drawing/2014/main" id="{9FD0C6B3-E0D9-4177-8079-178D1B0F530D}"/>
              </a:ext>
            </a:extLst>
          </p:cNvPr>
          <p:cNvSpPr>
            <a:spLocks noGrp="1"/>
          </p:cNvSpPr>
          <p:nvPr>
            <p:ph type="pic" sz="quarter" idx="16"/>
          </p:nvPr>
        </p:nvSpPr>
        <p:spPr>
          <a:xfrm>
            <a:off x="9162288" y="768096"/>
            <a:ext cx="2578608" cy="2816352"/>
          </a:xfrm>
          <a:solidFill>
            <a:schemeClr val="accent2"/>
          </a:solidFill>
        </p:spPr>
        <p:txBody>
          <a:bodyPr/>
          <a:lstStyle/>
          <a:p>
            <a:r>
              <a:rPr lang="en-US"/>
              <a:t>Click icon to add picture</a:t>
            </a:r>
            <a:endParaRPr lang="en-US" dirty="0"/>
          </a:p>
        </p:txBody>
      </p:sp>
      <p:sp>
        <p:nvSpPr>
          <p:cNvPr id="10" name="Content Placeholder 2">
            <a:extLst>
              <a:ext uri="{FF2B5EF4-FFF2-40B4-BE49-F238E27FC236}">
                <a16:creationId xmlns:a16="http://schemas.microsoft.com/office/drawing/2014/main" id="{53AD8A25-150B-42DF-B6CC-FB1E5225D517}"/>
              </a:ext>
            </a:extLst>
          </p:cNvPr>
          <p:cNvSpPr>
            <a:spLocks noGrp="1"/>
          </p:cNvSpPr>
          <p:nvPr>
            <p:ph idx="1"/>
          </p:nvPr>
        </p:nvSpPr>
        <p:spPr>
          <a:xfrm>
            <a:off x="4520392" y="3956050"/>
            <a:ext cx="7225075" cy="1902749"/>
          </a:xfrm>
        </p:spPr>
        <p:txBody>
          <a:bodyPr>
            <a:normAutofit/>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837586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a:extLst>
              <a:ext uri="{C183D7F6-B498-43B3-948B-1728B52AA6E4}">
                <adec:decorative xmlns:adec="http://schemas.microsoft.com/office/drawing/2017/decorative" val="1"/>
              </a:ext>
            </a:extLst>
          </p:cNvPr>
          <p:cNvSpPr>
            <a:spLocks noChangeAspect="1"/>
          </p:cNvSpPr>
          <p:nvPr/>
        </p:nvSpPr>
        <p:spPr>
          <a:xfrm>
            <a:off x="581191" y="4557086"/>
            <a:ext cx="11157486" cy="1258827"/>
          </a:xfrm>
          <a:prstGeom prst="rect">
            <a:avLst/>
          </a:prstGeom>
          <a:solidFill>
            <a:srgbClr val="444444"/>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1809062"/>
            <a:ext cx="11029615" cy="2147467"/>
          </a:xfrm>
          <a:prstGeom prst="rect">
            <a:avLst/>
          </a:prstGeom>
        </p:spPr>
        <p:txBody>
          <a:bodyPr anchor="b">
            <a:normAutofit/>
          </a:bodyPr>
          <a:lstStyle>
            <a:lvl1pPr algn="l">
              <a:defRPr sz="32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3956529"/>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890152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01481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7541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a:extLst>
              <a:ext uri="{C183D7F6-B498-43B3-948B-1728B52AA6E4}">
                <adec:decorative xmlns:adec="http://schemas.microsoft.com/office/drawing/2017/decorative" val="1"/>
              </a:ext>
            </a:extLst>
          </p:cNvPr>
          <p:cNvSpPr>
            <a:spLocks noChangeAspect="1"/>
          </p:cNvSpPr>
          <p:nvPr/>
        </p:nvSpPr>
        <p:spPr>
          <a:xfrm>
            <a:off x="447817" y="601201"/>
            <a:ext cx="3682723" cy="5323350"/>
          </a:xfrm>
          <a:prstGeom prst="rect">
            <a:avLst/>
          </a:prstGeom>
          <a:solidFill>
            <a:srgbClr val="444444"/>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a:prstGeom prst="rect">
            <a:avLst/>
          </a:prstGeo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274036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939355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438013"/>
            <a:ext cx="11029616" cy="566738"/>
          </a:xfrm>
          <a:prstGeom prst="rect">
            <a:avLst/>
          </a:prstGeo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012991"/>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445860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0F196A1-2430-4797-B656-A38302FAFF33}"/>
              </a:ext>
            </a:extLst>
          </p:cNvPr>
          <p:cNvSpPr>
            <a:spLocks noGrp="1"/>
          </p:cNvSpPr>
          <p:nvPr>
            <p:ph type="title"/>
          </p:nvPr>
        </p:nvSpPr>
        <p:spPr>
          <a:xfrm>
            <a:off x="609906" y="702156"/>
            <a:ext cx="3568661" cy="1188720"/>
          </a:xfrm>
          <a:prstGeom prst="rect">
            <a:avLst/>
          </a:prstGeom>
        </p:spPr>
        <p:txBody>
          <a:bodyPr>
            <a:noAutofit/>
          </a:bodyPr>
          <a:lstStyle>
            <a:lvl1pPr>
              <a:defRPr sz="3600"/>
            </a:lvl1pPr>
          </a:lstStyle>
          <a:p>
            <a:r>
              <a:rPr lang="en-US"/>
              <a:t>Click to edit Master title style</a:t>
            </a:r>
            <a:endParaRPr lang="en-US" dirty="0"/>
          </a:p>
        </p:txBody>
      </p:sp>
      <p:sp>
        <p:nvSpPr>
          <p:cNvPr id="6" name="Content Placeholder 2">
            <a:extLst>
              <a:ext uri="{FF2B5EF4-FFF2-40B4-BE49-F238E27FC236}">
                <a16:creationId xmlns:a16="http://schemas.microsoft.com/office/drawing/2014/main" id="{F7AE5FA5-AF50-4B00-8E20-1B20A667A3BF}"/>
              </a:ext>
            </a:extLst>
          </p:cNvPr>
          <p:cNvSpPr>
            <a:spLocks noGrp="1"/>
          </p:cNvSpPr>
          <p:nvPr>
            <p:ph idx="1"/>
          </p:nvPr>
        </p:nvSpPr>
        <p:spPr>
          <a:xfrm>
            <a:off x="609906" y="2340864"/>
            <a:ext cx="3568661" cy="3634486"/>
          </a:xfrm>
        </p:spPr>
        <p:txBody>
          <a:bodyPr>
            <a:normAutofit/>
          </a:bodyPr>
          <a:lstStyle>
            <a:lvl1pPr marL="0" indent="0">
              <a:buNone/>
              <a:defRPr/>
            </a:lvl1pPr>
          </a:lstStyle>
          <a:p>
            <a:pPr lvl="0"/>
            <a:r>
              <a:rPr lang="en-US"/>
              <a:t>Click to edit Master text styles</a:t>
            </a:r>
          </a:p>
        </p:txBody>
      </p:sp>
      <p:sp>
        <p:nvSpPr>
          <p:cNvPr id="13" name="Picture Placeholder 12">
            <a:extLst>
              <a:ext uri="{FF2B5EF4-FFF2-40B4-BE49-F238E27FC236}">
                <a16:creationId xmlns:a16="http://schemas.microsoft.com/office/drawing/2014/main" id="{83237575-909D-45C0-B594-0B7A40F04B52}"/>
              </a:ext>
            </a:extLst>
          </p:cNvPr>
          <p:cNvSpPr>
            <a:spLocks noGrp="1"/>
          </p:cNvSpPr>
          <p:nvPr>
            <p:ph type="pic" sz="quarter" idx="13"/>
          </p:nvPr>
        </p:nvSpPr>
        <p:spPr>
          <a:xfrm>
            <a:off x="4657344" y="0"/>
            <a:ext cx="7534656" cy="6149130"/>
          </a:xfrm>
          <a:solidFill>
            <a:schemeClr val="accent2"/>
          </a:solidFill>
        </p:spPr>
        <p:txBody>
          <a:bodyPr/>
          <a:lstStyle/>
          <a:p>
            <a:r>
              <a:rPr lang="en-US"/>
              <a:t>Click icon to add picture</a:t>
            </a:r>
            <a:endParaRPr lang="en-US" dirty="0"/>
          </a:p>
        </p:txBody>
      </p:sp>
      <p:cxnSp>
        <p:nvCxnSpPr>
          <p:cNvPr id="12" name="Straight Connector 11">
            <a:extLst>
              <a:ext uri="{FF2B5EF4-FFF2-40B4-BE49-F238E27FC236}">
                <a16:creationId xmlns:a16="http://schemas.microsoft.com/office/drawing/2014/main" id="{9020667F-7730-4442-A022-EA4DC85B4991}"/>
              </a:ext>
            </a:extLst>
          </p:cNvPr>
          <p:cNvCxnSpPr>
            <a:cxnSpLocks/>
          </p:cNvCxnSpPr>
          <p:nvPr/>
        </p:nvCxnSpPr>
        <p:spPr>
          <a:xfrm>
            <a:off x="609906" y="2269744"/>
            <a:ext cx="3568661" cy="1016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08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_Closing">
    <p:bg>
      <p:bgPr>
        <a:solidFill>
          <a:schemeClr val="bg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0F196A1-2430-4797-B656-A38302FAFF33}"/>
              </a:ext>
            </a:extLst>
          </p:cNvPr>
          <p:cNvSpPr>
            <a:spLocks noGrp="1"/>
          </p:cNvSpPr>
          <p:nvPr>
            <p:ph type="title"/>
          </p:nvPr>
        </p:nvSpPr>
        <p:spPr>
          <a:xfrm>
            <a:off x="499736" y="326150"/>
            <a:ext cx="5670406" cy="2464826"/>
          </a:xfrm>
          <a:prstGeom prst="rect">
            <a:avLst/>
          </a:prstGeom>
        </p:spPr>
        <p:txBody>
          <a:bodyPr>
            <a:normAutofit/>
          </a:bodyPr>
          <a:lstStyle>
            <a:lvl1pPr>
              <a:defRPr sz="3600"/>
            </a:lvl1pPr>
          </a:lstStyle>
          <a:p>
            <a:r>
              <a:rPr lang="en-US"/>
              <a:t>Click to edit Master title style</a:t>
            </a:r>
            <a:endParaRPr lang="en-US" dirty="0"/>
          </a:p>
        </p:txBody>
      </p:sp>
      <p:sp>
        <p:nvSpPr>
          <p:cNvPr id="13" name="Picture Placeholder 12">
            <a:extLst>
              <a:ext uri="{FF2B5EF4-FFF2-40B4-BE49-F238E27FC236}">
                <a16:creationId xmlns:a16="http://schemas.microsoft.com/office/drawing/2014/main" id="{83237575-909D-45C0-B594-0B7A40F04B52}"/>
              </a:ext>
            </a:extLst>
          </p:cNvPr>
          <p:cNvSpPr>
            <a:spLocks noGrp="1"/>
          </p:cNvSpPr>
          <p:nvPr>
            <p:ph type="pic" sz="quarter" idx="13"/>
          </p:nvPr>
        </p:nvSpPr>
        <p:spPr>
          <a:xfrm>
            <a:off x="6170142" y="-24714"/>
            <a:ext cx="6044757" cy="688271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099"/>
              <a:gd name="connsiteY0" fmla="*/ 10015 h 10015"/>
              <a:gd name="connsiteX1" fmla="*/ 2000 w 8099"/>
              <a:gd name="connsiteY1" fmla="*/ 15 h 10015"/>
              <a:gd name="connsiteX2" fmla="*/ 8099 w 8099"/>
              <a:gd name="connsiteY2" fmla="*/ 0 h 10015"/>
              <a:gd name="connsiteX3" fmla="*/ 8000 w 8099"/>
              <a:gd name="connsiteY3" fmla="*/ 10015 h 10015"/>
              <a:gd name="connsiteX4" fmla="*/ 0 w 8099"/>
              <a:gd name="connsiteY4" fmla="*/ 10015 h 10015"/>
              <a:gd name="connsiteX0" fmla="*/ 0 w 9879"/>
              <a:gd name="connsiteY0" fmla="*/ 9985 h 9985"/>
              <a:gd name="connsiteX1" fmla="*/ 2469 w 9879"/>
              <a:gd name="connsiteY1" fmla="*/ 0 h 9985"/>
              <a:gd name="connsiteX2" fmla="*/ 9298 w 9879"/>
              <a:gd name="connsiteY2" fmla="*/ 429 h 9985"/>
              <a:gd name="connsiteX3" fmla="*/ 9878 w 9879"/>
              <a:gd name="connsiteY3" fmla="*/ 9985 h 9985"/>
              <a:gd name="connsiteX4" fmla="*/ 0 w 9879"/>
              <a:gd name="connsiteY4" fmla="*/ 9985 h 9985"/>
              <a:gd name="connsiteX0" fmla="*/ 0 w 10027"/>
              <a:gd name="connsiteY0" fmla="*/ 10000 h 10000"/>
              <a:gd name="connsiteX1" fmla="*/ 2499 w 10027"/>
              <a:gd name="connsiteY1" fmla="*/ 0 h 10000"/>
              <a:gd name="connsiteX2" fmla="*/ 10027 w 10027"/>
              <a:gd name="connsiteY2" fmla="*/ 10 h 10000"/>
              <a:gd name="connsiteX3" fmla="*/ 9999 w 10027"/>
              <a:gd name="connsiteY3" fmla="*/ 10000 h 10000"/>
              <a:gd name="connsiteX4" fmla="*/ 0 w 1002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7" h="10000">
                <a:moveTo>
                  <a:pt x="0" y="10000"/>
                </a:moveTo>
                <a:lnTo>
                  <a:pt x="2499" y="0"/>
                </a:lnTo>
                <a:lnTo>
                  <a:pt x="10027" y="10"/>
                </a:lnTo>
                <a:cubicBezTo>
                  <a:pt x="9985" y="3348"/>
                  <a:pt x="10040" y="6662"/>
                  <a:pt x="9999" y="10000"/>
                </a:cubicBezTo>
                <a:lnTo>
                  <a:pt x="0" y="10000"/>
                </a:lnTo>
                <a:close/>
              </a:path>
            </a:pathLst>
          </a:custGeom>
          <a:solidFill>
            <a:schemeClr val="accent2"/>
          </a:solidFill>
        </p:spPr>
        <p:txBody>
          <a:bodyPr/>
          <a:lstStyle/>
          <a:p>
            <a:r>
              <a:rPr lang="en-US"/>
              <a:t>Click icon to add picture</a:t>
            </a:r>
            <a:endParaRPr lang="en-US" dirty="0"/>
          </a:p>
        </p:txBody>
      </p:sp>
      <p:sp>
        <p:nvSpPr>
          <p:cNvPr id="15" name="Subtitle 4">
            <a:extLst>
              <a:ext uri="{FF2B5EF4-FFF2-40B4-BE49-F238E27FC236}">
                <a16:creationId xmlns:a16="http://schemas.microsoft.com/office/drawing/2014/main" id="{3976F242-8034-9D43-B853-EEFA0EBAD1CA}"/>
              </a:ext>
            </a:extLst>
          </p:cNvPr>
          <p:cNvSpPr>
            <a:spLocks noGrp="1"/>
          </p:cNvSpPr>
          <p:nvPr>
            <p:ph type="subTitle" idx="4294967295" hasCustomPrompt="1"/>
          </p:nvPr>
        </p:nvSpPr>
        <p:spPr>
          <a:xfrm>
            <a:off x="609906" y="3161224"/>
            <a:ext cx="2862583" cy="381157"/>
          </a:xfrm>
        </p:spPr>
        <p:txBody>
          <a:bodyPr anchor="ctr">
            <a:normAutofit/>
          </a:bodyPr>
          <a:lstStyle>
            <a:lvl1pPr marL="0" indent="0">
              <a:buNone/>
              <a:defRPr/>
            </a:lvl1pPr>
          </a:lstStyle>
          <a:p>
            <a:r>
              <a:rPr lang="en-US" dirty="0"/>
              <a:t>Presenter name</a:t>
            </a:r>
          </a:p>
        </p:txBody>
      </p:sp>
      <p:cxnSp>
        <p:nvCxnSpPr>
          <p:cNvPr id="6" name="Straight Connector 5">
            <a:extLst>
              <a:ext uri="{FF2B5EF4-FFF2-40B4-BE49-F238E27FC236}">
                <a16:creationId xmlns:a16="http://schemas.microsoft.com/office/drawing/2014/main" id="{83E7920D-E436-7D44-9777-8D8F46B5AFBB}"/>
              </a:ext>
            </a:extLst>
          </p:cNvPr>
          <p:cNvCxnSpPr/>
          <p:nvPr/>
        </p:nvCxnSpPr>
        <p:spPr>
          <a:xfrm>
            <a:off x="630226" y="2987040"/>
            <a:ext cx="4073854"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8D811B3B-5CC6-6C48-9606-C5A3DA89C21B}"/>
              </a:ext>
            </a:extLst>
          </p:cNvPr>
          <p:cNvSpPr>
            <a:spLocks noGrp="1"/>
          </p:cNvSpPr>
          <p:nvPr>
            <p:ph type="body" sz="quarter" idx="14" hasCustomPrompt="1"/>
          </p:nvPr>
        </p:nvSpPr>
        <p:spPr>
          <a:xfrm>
            <a:off x="609600" y="3541713"/>
            <a:ext cx="2862263" cy="334962"/>
          </a:xfrm>
        </p:spPr>
        <p:txBody>
          <a:bodyPr>
            <a:noAutofit/>
          </a:bodyPr>
          <a:lstStyle>
            <a:lvl1pPr marL="0" indent="0">
              <a:buNone/>
              <a:defRPr sz="1400"/>
            </a:lvl1pPr>
          </a:lstStyle>
          <a:p>
            <a:pPr lvl="0"/>
            <a:r>
              <a:rPr lang="en-US" dirty="0" err="1"/>
              <a:t>xxxx</a:t>
            </a:r>
            <a:r>
              <a:rPr lang="en-US" dirty="0"/>
              <a:t> xx, 20xx</a:t>
            </a:r>
          </a:p>
        </p:txBody>
      </p:sp>
      <p:pic>
        <p:nvPicPr>
          <p:cNvPr id="2" name="Picture 1" descr="A black background with white text&#10;&#10;Description automatically generated">
            <a:extLst>
              <a:ext uri="{FF2B5EF4-FFF2-40B4-BE49-F238E27FC236}">
                <a16:creationId xmlns:a16="http://schemas.microsoft.com/office/drawing/2014/main" id="{7C3373CD-F079-322B-5C27-AA82415D1C97}"/>
              </a:ext>
            </a:extLst>
          </p:cNvPr>
          <p:cNvPicPr>
            <a:picLocks noChangeAspect="1"/>
          </p:cNvPicPr>
          <p:nvPr/>
        </p:nvPicPr>
        <p:blipFill>
          <a:blip r:embed="rId2"/>
          <a:stretch>
            <a:fillRect/>
          </a:stretch>
        </p:blipFill>
        <p:spPr>
          <a:xfrm>
            <a:off x="609600" y="5843890"/>
            <a:ext cx="5250077" cy="687960"/>
          </a:xfrm>
          <a:prstGeom prst="rect">
            <a:avLst/>
          </a:prstGeom>
        </p:spPr>
      </p:pic>
      <p:sp>
        <p:nvSpPr>
          <p:cNvPr id="3" name="Rectangle 2">
            <a:extLst>
              <a:ext uri="{FF2B5EF4-FFF2-40B4-BE49-F238E27FC236}">
                <a16:creationId xmlns:a16="http://schemas.microsoft.com/office/drawing/2014/main" id="{BFA50261-71DE-E45F-4115-523EC02FCC89}"/>
              </a:ext>
            </a:extLst>
          </p:cNvPr>
          <p:cNvSpPr/>
          <p:nvPr/>
        </p:nvSpPr>
        <p:spPr>
          <a:xfrm>
            <a:off x="-1" y="0"/>
            <a:ext cx="41106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D7E5D0F-DD30-1214-9DC9-D2C9FAE0D506}"/>
              </a:ext>
            </a:extLst>
          </p:cNvPr>
          <p:cNvSpPr txBox="1"/>
          <p:nvPr/>
        </p:nvSpPr>
        <p:spPr>
          <a:xfrm rot="16200000">
            <a:off x="-1291906" y="3244334"/>
            <a:ext cx="2994870" cy="369332"/>
          </a:xfrm>
          <a:prstGeom prst="rect">
            <a:avLst/>
          </a:prstGeom>
          <a:noFill/>
        </p:spPr>
        <p:txBody>
          <a:bodyPr wrap="square" rtlCol="0">
            <a:spAutoFit/>
          </a:bodyPr>
          <a:lstStyle/>
          <a:p>
            <a:r>
              <a:rPr lang="en-US" b="1" dirty="0">
                <a:solidFill>
                  <a:schemeClr val="bg1"/>
                </a:solidFill>
              </a:rPr>
              <a:t>ACADEMIC ENTERPRISE</a:t>
            </a:r>
          </a:p>
        </p:txBody>
      </p:sp>
    </p:spTree>
    <p:extLst>
      <p:ext uri="{BB962C8B-B14F-4D97-AF65-F5344CB8AC3E}">
        <p14:creationId xmlns:p14="http://schemas.microsoft.com/office/powerpoint/2010/main" val="323967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0688D-2BCD-EBA1-9104-1936190C4D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A146B1-B978-527A-A79A-92B70107D8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95106B-0322-9D64-C715-E8E01CE49D0E}"/>
              </a:ext>
            </a:extLst>
          </p:cNvPr>
          <p:cNvSpPr>
            <a:spLocks noGrp="1"/>
          </p:cNvSpPr>
          <p:nvPr>
            <p:ph type="dt" sz="half" idx="10"/>
          </p:nvPr>
        </p:nvSpPr>
        <p:spPr/>
        <p:txBody>
          <a:bodyPr/>
          <a:lstStyle/>
          <a:p>
            <a:fld id="{D9E4F1D7-1A59-4097-869A-A1D55B560A78}" type="datetimeFigureOut">
              <a:rPr lang="en-US" smtClean="0"/>
              <a:t>10/11/2024</a:t>
            </a:fld>
            <a:endParaRPr lang="en-US"/>
          </a:p>
        </p:txBody>
      </p:sp>
      <p:sp>
        <p:nvSpPr>
          <p:cNvPr id="5" name="Footer Placeholder 4">
            <a:extLst>
              <a:ext uri="{FF2B5EF4-FFF2-40B4-BE49-F238E27FC236}">
                <a16:creationId xmlns:a16="http://schemas.microsoft.com/office/drawing/2014/main" id="{F2FA55EF-3833-7369-C54D-E78A909EF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0FCEF-84EC-07AE-E051-CF00D5D674D7}"/>
              </a:ext>
            </a:extLst>
          </p:cNvPr>
          <p:cNvSpPr>
            <a:spLocks noGrp="1"/>
          </p:cNvSpPr>
          <p:nvPr>
            <p:ph type="sldNum" sz="quarter" idx="12"/>
          </p:nvPr>
        </p:nvSpPr>
        <p:spPr/>
        <p:txBody>
          <a:bodyPr/>
          <a:lstStyle/>
          <a:p>
            <a:fld id="{60726F73-17CC-41B7-81E9-FF6DC818B606}" type="slidenum">
              <a:rPr lang="en-US" smtClean="0"/>
              <a:t>‹#›</a:t>
            </a:fld>
            <a:endParaRPr lang="en-US"/>
          </a:p>
        </p:txBody>
      </p:sp>
    </p:spTree>
    <p:extLst>
      <p:ext uri="{BB962C8B-B14F-4D97-AF65-F5344CB8AC3E}">
        <p14:creationId xmlns:p14="http://schemas.microsoft.com/office/powerpoint/2010/main" val="3527319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26BD44-2224-46FF-A4E7-9C9FFE19726B}"/>
              </a:ext>
            </a:extLst>
          </p:cNvPr>
          <p:cNvSpPr>
            <a:spLocks noGrp="1"/>
          </p:cNvSpPr>
          <p:nvPr>
            <p:ph type="title"/>
          </p:nvPr>
        </p:nvSpPr>
        <p:spPr>
          <a:xfrm>
            <a:off x="581192" y="702155"/>
            <a:ext cx="3424138" cy="1500131"/>
          </a:xfrm>
          <a:prstGeom prst="rect">
            <a:avLst/>
          </a:prstGeom>
        </p:spPr>
        <p:txBody>
          <a:bodyPr/>
          <a:lstStyle>
            <a:lvl1pPr>
              <a:defRPr/>
            </a:lvl1pPr>
          </a:lstStyle>
          <a:p>
            <a:r>
              <a:rPr lang="en-US"/>
              <a:t>Click to edit Master title style</a:t>
            </a:r>
            <a:endParaRPr lang="en-US" dirty="0"/>
          </a:p>
        </p:txBody>
      </p:sp>
      <p:sp>
        <p:nvSpPr>
          <p:cNvPr id="6" name="Content Placeholder 5">
            <a:extLst>
              <a:ext uri="{FF2B5EF4-FFF2-40B4-BE49-F238E27FC236}">
                <a16:creationId xmlns:a16="http://schemas.microsoft.com/office/drawing/2014/main" id="{728249B4-F572-49E8-9B53-CB4E629EB93F}"/>
              </a:ext>
            </a:extLst>
          </p:cNvPr>
          <p:cNvSpPr>
            <a:spLocks noGrp="1"/>
          </p:cNvSpPr>
          <p:nvPr>
            <p:ph idx="1"/>
          </p:nvPr>
        </p:nvSpPr>
        <p:spPr>
          <a:xfrm>
            <a:off x="581193" y="2414788"/>
            <a:ext cx="3424138" cy="3401126"/>
          </a:xfrm>
        </p:spPr>
        <p:txBody>
          <a:bodyPr/>
          <a:lstStyle>
            <a:lvl1pPr marL="0" indent="0">
              <a:buNone/>
              <a:defRPr/>
            </a:lvl1pPr>
          </a:lstStyle>
          <a:p>
            <a:pPr lvl="0"/>
            <a:r>
              <a:rPr lang="en-US"/>
              <a:t>Click to edit Master text styles</a:t>
            </a:r>
          </a:p>
        </p:txBody>
      </p:sp>
      <p:sp>
        <p:nvSpPr>
          <p:cNvPr id="10" name="Picture Placeholder 9">
            <a:extLst>
              <a:ext uri="{FF2B5EF4-FFF2-40B4-BE49-F238E27FC236}">
                <a16:creationId xmlns:a16="http://schemas.microsoft.com/office/drawing/2014/main" id="{06C12940-675F-4BDC-8733-71FEBC2FDCCF}"/>
              </a:ext>
            </a:extLst>
          </p:cNvPr>
          <p:cNvSpPr>
            <a:spLocks noGrp="1"/>
          </p:cNvSpPr>
          <p:nvPr>
            <p:ph type="pic" sz="quarter" idx="13"/>
          </p:nvPr>
        </p:nvSpPr>
        <p:spPr>
          <a:xfrm>
            <a:off x="4242815" y="640080"/>
            <a:ext cx="3703320" cy="5487255"/>
          </a:xfrm>
          <a:solidFill>
            <a:schemeClr val="accent2"/>
          </a:solidFill>
        </p:spPr>
        <p:txBody>
          <a:bodyPr/>
          <a:lstStyle/>
          <a:p>
            <a:r>
              <a:rPr lang="en-US"/>
              <a:t>Click icon to add picture</a:t>
            </a:r>
            <a:endParaRPr lang="en-US" dirty="0"/>
          </a:p>
        </p:txBody>
      </p:sp>
      <p:sp>
        <p:nvSpPr>
          <p:cNvPr id="11" name="Picture Placeholder 9">
            <a:extLst>
              <a:ext uri="{FF2B5EF4-FFF2-40B4-BE49-F238E27FC236}">
                <a16:creationId xmlns:a16="http://schemas.microsoft.com/office/drawing/2014/main" id="{63AD391F-F462-4773-B9C7-B512F55F6812}"/>
              </a:ext>
            </a:extLst>
          </p:cNvPr>
          <p:cNvSpPr>
            <a:spLocks noGrp="1"/>
          </p:cNvSpPr>
          <p:nvPr>
            <p:ph type="pic" sz="quarter" idx="14"/>
          </p:nvPr>
        </p:nvSpPr>
        <p:spPr>
          <a:xfrm>
            <a:off x="8046720" y="640080"/>
            <a:ext cx="3703320" cy="5487255"/>
          </a:xfrm>
          <a:solidFill>
            <a:schemeClr val="accent2"/>
          </a:solidFill>
        </p:spPr>
        <p:txBody>
          <a:bodyPr/>
          <a:lstStyle/>
          <a:p>
            <a:r>
              <a:rPr lang="en-US"/>
              <a:t>Click icon to add picture</a:t>
            </a:r>
            <a:endParaRPr lang="en-US" dirty="0"/>
          </a:p>
        </p:txBody>
      </p:sp>
    </p:spTree>
    <p:extLst>
      <p:ext uri="{BB962C8B-B14F-4D97-AF65-F5344CB8AC3E}">
        <p14:creationId xmlns:p14="http://schemas.microsoft.com/office/powerpoint/2010/main" val="153905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troduction">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9CC542F-D03C-4537-9B6E-7F653B651524}"/>
              </a:ext>
            </a:extLst>
          </p:cNvPr>
          <p:cNvSpPr>
            <a:spLocks noGrp="1"/>
          </p:cNvSpPr>
          <p:nvPr>
            <p:ph type="title"/>
          </p:nvPr>
        </p:nvSpPr>
        <p:spPr>
          <a:xfrm>
            <a:off x="581192" y="730730"/>
            <a:ext cx="3475915" cy="1478341"/>
          </a:xfrm>
          <a:prstGeom prst="rect">
            <a:avLst/>
          </a:prstGeom>
        </p:spPr>
        <p:txBody>
          <a:bodyPr>
            <a:normAutofit/>
          </a:bodyPr>
          <a:lstStyle/>
          <a:p>
            <a:r>
              <a:rPr lang="en-US">
                <a:solidFill>
                  <a:schemeClr val="tx2"/>
                </a:solidFill>
              </a:rPr>
              <a:t>Click to edit Master title style</a:t>
            </a:r>
            <a:endParaRPr lang="en-US" dirty="0">
              <a:solidFill>
                <a:schemeClr val="tx2"/>
              </a:solidFill>
            </a:endParaRPr>
          </a:p>
        </p:txBody>
      </p:sp>
      <p:sp>
        <p:nvSpPr>
          <p:cNvPr id="6" name="Content Placeholder 2" descr="Tag=AccentColor&#10;Flavor=Light&#10;Target=Bullets">
            <a:extLst>
              <a:ext uri="{FF2B5EF4-FFF2-40B4-BE49-F238E27FC236}">
                <a16:creationId xmlns:a16="http://schemas.microsoft.com/office/drawing/2014/main" id="{C768CCB8-0718-4D4E-8EE1-1D287550057B}"/>
              </a:ext>
            </a:extLst>
          </p:cNvPr>
          <p:cNvSpPr>
            <a:spLocks noGrp="1"/>
          </p:cNvSpPr>
          <p:nvPr>
            <p:ph idx="1"/>
          </p:nvPr>
        </p:nvSpPr>
        <p:spPr>
          <a:xfrm>
            <a:off x="581192" y="2180496"/>
            <a:ext cx="3475915" cy="3678303"/>
          </a:xfrm>
        </p:spPr>
        <p:txBody>
          <a:bodyPr>
            <a:normAutofit/>
          </a:bodyPr>
          <a:lstStyle>
            <a:lvl1pPr marL="0" indent="0">
              <a:buNone/>
              <a:defRPr/>
            </a:lvl1pPr>
          </a:lstStyle>
          <a:p>
            <a:pPr lvl="0"/>
            <a:r>
              <a:rPr lang="en-US"/>
              <a:t>Click to edit Master text styles</a:t>
            </a:r>
          </a:p>
        </p:txBody>
      </p:sp>
      <p:sp>
        <p:nvSpPr>
          <p:cNvPr id="11" name="Picture Placeholder 10">
            <a:extLst>
              <a:ext uri="{FF2B5EF4-FFF2-40B4-BE49-F238E27FC236}">
                <a16:creationId xmlns:a16="http://schemas.microsoft.com/office/drawing/2014/main" id="{5C3A8825-378F-41FE-A716-644287762A49}"/>
              </a:ext>
            </a:extLst>
          </p:cNvPr>
          <p:cNvSpPr>
            <a:spLocks noGrp="1"/>
          </p:cNvSpPr>
          <p:nvPr>
            <p:ph type="pic" sz="quarter" idx="13"/>
          </p:nvPr>
        </p:nvSpPr>
        <p:spPr>
          <a:xfrm>
            <a:off x="4241800" y="630936"/>
            <a:ext cx="7504113" cy="3520440"/>
          </a:xfrm>
          <a:solidFill>
            <a:schemeClr val="accent2"/>
          </a:solidFill>
        </p:spPr>
        <p:txBody>
          <a:bodyPr/>
          <a:lstStyle/>
          <a:p>
            <a:r>
              <a:rPr lang="en-US"/>
              <a:t>Click icon to add picture</a:t>
            </a:r>
            <a:endParaRPr lang="en-US" dirty="0"/>
          </a:p>
        </p:txBody>
      </p:sp>
      <p:sp>
        <p:nvSpPr>
          <p:cNvPr id="12" name="Picture Placeholder 10">
            <a:extLst>
              <a:ext uri="{FF2B5EF4-FFF2-40B4-BE49-F238E27FC236}">
                <a16:creationId xmlns:a16="http://schemas.microsoft.com/office/drawing/2014/main" id="{2E6B2055-B099-48CF-84C8-2AF6D5618697}"/>
              </a:ext>
            </a:extLst>
          </p:cNvPr>
          <p:cNvSpPr>
            <a:spLocks noGrp="1"/>
          </p:cNvSpPr>
          <p:nvPr>
            <p:ph type="pic" sz="quarter" idx="14"/>
          </p:nvPr>
        </p:nvSpPr>
        <p:spPr>
          <a:xfrm>
            <a:off x="4242816" y="4234252"/>
            <a:ext cx="3703320" cy="2055453"/>
          </a:xfrm>
          <a:solidFill>
            <a:schemeClr val="accent2"/>
          </a:solidFill>
        </p:spPr>
        <p:txBody>
          <a:bodyPr/>
          <a:lstStyle/>
          <a:p>
            <a:r>
              <a:rPr lang="en-US"/>
              <a:t>Click icon to add picture</a:t>
            </a:r>
            <a:endParaRPr lang="en-US" dirty="0"/>
          </a:p>
        </p:txBody>
      </p:sp>
      <p:sp>
        <p:nvSpPr>
          <p:cNvPr id="13" name="Picture Placeholder 10">
            <a:extLst>
              <a:ext uri="{FF2B5EF4-FFF2-40B4-BE49-F238E27FC236}">
                <a16:creationId xmlns:a16="http://schemas.microsoft.com/office/drawing/2014/main" id="{EED74C29-FF8A-4470-8221-FD11E7FB7D76}"/>
              </a:ext>
            </a:extLst>
          </p:cNvPr>
          <p:cNvSpPr>
            <a:spLocks noGrp="1"/>
          </p:cNvSpPr>
          <p:nvPr>
            <p:ph type="pic" sz="quarter" idx="15"/>
          </p:nvPr>
        </p:nvSpPr>
        <p:spPr>
          <a:xfrm>
            <a:off x="8046720" y="4233672"/>
            <a:ext cx="3703320" cy="2056033"/>
          </a:xfrm>
          <a:solidFill>
            <a:schemeClr val="accent2"/>
          </a:solidFill>
        </p:spPr>
        <p:txBody>
          <a:bodyPr/>
          <a:lstStyle/>
          <a:p>
            <a:r>
              <a:rPr lang="en-US"/>
              <a:t>Click icon to add picture</a:t>
            </a:r>
            <a:endParaRPr lang="en-US" dirty="0"/>
          </a:p>
        </p:txBody>
      </p:sp>
    </p:spTree>
    <p:extLst>
      <p:ext uri="{BB962C8B-B14F-4D97-AF65-F5344CB8AC3E}">
        <p14:creationId xmlns:p14="http://schemas.microsoft.com/office/powerpoint/2010/main" val="3345965572"/>
      </p:ext>
    </p:extLst>
  </p:cSld>
  <p:clrMapOvr>
    <a:masterClrMapping/>
  </p:clrMapOvr>
  <p:extLst>
    <p:ext uri="{DCECCB84-F9BA-43D5-87BE-67443E8EF086}">
      <p15:sldGuideLst xmlns:p15="http://schemas.microsoft.com/office/powerpoint/2012/main">
        <p15:guide id="1" orient="horz">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Break">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E787D40-90B5-470E-95A2-784F1CB479C9}"/>
              </a:ext>
            </a:extLst>
          </p:cNvPr>
          <p:cNvSpPr>
            <a:spLocks noGrp="1"/>
          </p:cNvSpPr>
          <p:nvPr>
            <p:ph type="ctrTitle"/>
          </p:nvPr>
        </p:nvSpPr>
        <p:spPr>
          <a:xfrm>
            <a:off x="581191" y="4322102"/>
            <a:ext cx="10993549" cy="1153609"/>
          </a:xfrm>
          <a:prstGeom prst="rect">
            <a:avLst/>
          </a:prstGeom>
        </p:spPr>
        <p:txBody>
          <a:bodyPr/>
          <a:lstStyle/>
          <a:p>
            <a:r>
              <a:rPr lang="en-US"/>
              <a:t>Click to edit Master title style</a:t>
            </a:r>
            <a:endParaRPr lang="en-US" dirty="0"/>
          </a:p>
        </p:txBody>
      </p:sp>
      <p:sp>
        <p:nvSpPr>
          <p:cNvPr id="6" name="Subtitle 2">
            <a:extLst>
              <a:ext uri="{FF2B5EF4-FFF2-40B4-BE49-F238E27FC236}">
                <a16:creationId xmlns:a16="http://schemas.microsoft.com/office/drawing/2014/main" id="{DDD90A03-8871-46F6-B527-27A279CAF3FE}"/>
              </a:ext>
            </a:extLst>
          </p:cNvPr>
          <p:cNvSpPr>
            <a:spLocks noGrp="1"/>
          </p:cNvSpPr>
          <p:nvPr>
            <p:ph type="subTitle" idx="1"/>
          </p:nvPr>
        </p:nvSpPr>
        <p:spPr>
          <a:xfrm>
            <a:off x="581194" y="5475712"/>
            <a:ext cx="10993546" cy="590321"/>
          </a:xfrm>
        </p:spPr>
        <p:txBody>
          <a:bodyPr/>
          <a:lstStyle>
            <a:lvl1pPr marL="0" indent="0">
              <a:buNone/>
              <a:defRPr/>
            </a:lvl1pPr>
          </a:lstStyle>
          <a:p>
            <a:r>
              <a:rPr lang="en-US"/>
              <a:t>Click to edit Master subtitle style</a:t>
            </a:r>
            <a:endParaRPr lang="en-US" dirty="0"/>
          </a:p>
        </p:txBody>
      </p:sp>
      <p:sp>
        <p:nvSpPr>
          <p:cNvPr id="9" name="Picture Placeholder 8">
            <a:extLst>
              <a:ext uri="{FF2B5EF4-FFF2-40B4-BE49-F238E27FC236}">
                <a16:creationId xmlns:a16="http://schemas.microsoft.com/office/drawing/2014/main" id="{18C0DC8A-3006-4A75-A9BA-FCA96D2C38A9}"/>
              </a:ext>
            </a:extLst>
          </p:cNvPr>
          <p:cNvSpPr>
            <a:spLocks noGrp="1"/>
          </p:cNvSpPr>
          <p:nvPr>
            <p:ph type="pic" sz="quarter" idx="13"/>
          </p:nvPr>
        </p:nvSpPr>
        <p:spPr>
          <a:xfrm>
            <a:off x="449580" y="603504"/>
            <a:ext cx="11292840" cy="3557016"/>
          </a:xfrm>
          <a:solidFill>
            <a:schemeClr val="accent2"/>
          </a:solidFill>
        </p:spPr>
        <p:txBody>
          <a:bodyPr/>
          <a:lstStyle/>
          <a:p>
            <a:r>
              <a:rPr lang="en-US"/>
              <a:t>Click icon to add picture</a:t>
            </a:r>
            <a:endParaRPr lang="en-US" dirty="0"/>
          </a:p>
        </p:txBody>
      </p:sp>
    </p:spTree>
    <p:extLst>
      <p:ext uri="{BB962C8B-B14F-4D97-AF65-F5344CB8AC3E}">
        <p14:creationId xmlns:p14="http://schemas.microsoft.com/office/powerpoint/2010/main" val="151666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31520"/>
            <a:ext cx="11029616" cy="987552"/>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257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1B8C83-733B-E142-8F6C-DCCF04C82854}"/>
              </a:ext>
            </a:extLst>
          </p:cNvPr>
          <p:cNvSpPr/>
          <p:nvPr/>
        </p:nvSpPr>
        <p:spPr>
          <a:xfrm>
            <a:off x="435836" y="2051222"/>
            <a:ext cx="11756164" cy="4195754"/>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1192" y="731520"/>
            <a:ext cx="11029616" cy="987552"/>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77343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1B8C83-733B-E142-8F6C-DCCF04C82854}"/>
              </a:ext>
            </a:extLst>
          </p:cNvPr>
          <p:cNvSpPr/>
          <p:nvPr/>
        </p:nvSpPr>
        <p:spPr>
          <a:xfrm>
            <a:off x="367470" y="0"/>
            <a:ext cx="11824530" cy="6858000"/>
          </a:xfrm>
          <a:prstGeom prst="rect">
            <a:avLst/>
          </a:prstGeom>
          <a:solidFill>
            <a:srgbClr val="444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1192" y="731520"/>
            <a:ext cx="11029616" cy="987552"/>
          </a:xfrm>
          <a:prstGeom prst="rect">
            <a:avLst/>
          </a:prstGeo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6029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9AD7E45-24A5-4020-858E-57CFA0955730}"/>
              </a:ext>
            </a:extLst>
          </p:cNvPr>
          <p:cNvSpPr>
            <a:spLocks noGrp="1"/>
          </p:cNvSpPr>
          <p:nvPr>
            <p:ph type="ctrTitle"/>
          </p:nvPr>
        </p:nvSpPr>
        <p:spPr>
          <a:xfrm>
            <a:off x="581191" y="237831"/>
            <a:ext cx="10993549" cy="1475013"/>
          </a:xfrm>
          <a:prstGeom prst="rect">
            <a:avLst/>
          </a:prstGeom>
        </p:spPr>
        <p:txBody>
          <a:bodyPr/>
          <a:lstStyle/>
          <a:p>
            <a:r>
              <a:rPr lang="en-US"/>
              <a:t>Click to edit Master title style</a:t>
            </a:r>
            <a:endParaRPr lang="en-US" dirty="0"/>
          </a:p>
        </p:txBody>
      </p:sp>
      <p:sp>
        <p:nvSpPr>
          <p:cNvPr id="6" name="Subtitle 2">
            <a:extLst>
              <a:ext uri="{FF2B5EF4-FFF2-40B4-BE49-F238E27FC236}">
                <a16:creationId xmlns:a16="http://schemas.microsoft.com/office/drawing/2014/main" id="{9C213B6D-04F4-4E9D-AD86-E50884CB4CB3}"/>
              </a:ext>
            </a:extLst>
          </p:cNvPr>
          <p:cNvSpPr>
            <a:spLocks noGrp="1"/>
          </p:cNvSpPr>
          <p:nvPr>
            <p:ph type="subTitle" idx="1"/>
          </p:nvPr>
        </p:nvSpPr>
        <p:spPr>
          <a:xfrm>
            <a:off x="581194" y="1729321"/>
            <a:ext cx="10993546" cy="468233"/>
          </a:xfrm>
        </p:spPr>
        <p:txBody>
          <a:bodyPr/>
          <a:lstStyle>
            <a:lvl1pPr marL="0" indent="0">
              <a:buNone/>
              <a:defRPr/>
            </a:lvl1pPr>
          </a:lstStyle>
          <a:p>
            <a:r>
              <a:rPr lang="en-US"/>
              <a:t>Click to edit Master subtitle style</a:t>
            </a:r>
            <a:endParaRPr lang="en-US" dirty="0"/>
          </a:p>
        </p:txBody>
      </p:sp>
      <p:sp>
        <p:nvSpPr>
          <p:cNvPr id="10" name="Picture Placeholder 9">
            <a:extLst>
              <a:ext uri="{FF2B5EF4-FFF2-40B4-BE49-F238E27FC236}">
                <a16:creationId xmlns:a16="http://schemas.microsoft.com/office/drawing/2014/main" id="{52DB8B62-62C2-4723-85AF-F5D87B489A63}"/>
              </a:ext>
            </a:extLst>
          </p:cNvPr>
          <p:cNvSpPr>
            <a:spLocks noGrp="1"/>
          </p:cNvSpPr>
          <p:nvPr>
            <p:ph type="pic" sz="quarter" idx="13"/>
          </p:nvPr>
        </p:nvSpPr>
        <p:spPr>
          <a:xfrm>
            <a:off x="581191" y="2315404"/>
            <a:ext cx="5486400" cy="3310128"/>
          </a:xfrm>
          <a:solidFill>
            <a:schemeClr val="accent2"/>
          </a:solidFill>
        </p:spPr>
        <p:txBody>
          <a:bodyPr/>
          <a:lstStyle/>
          <a:p>
            <a:r>
              <a:rPr lang="en-US"/>
              <a:t>Click icon to add picture</a:t>
            </a:r>
            <a:endParaRPr lang="en-US" dirty="0"/>
          </a:p>
        </p:txBody>
      </p:sp>
      <p:sp>
        <p:nvSpPr>
          <p:cNvPr id="11" name="Picture Placeholder 9">
            <a:extLst>
              <a:ext uri="{FF2B5EF4-FFF2-40B4-BE49-F238E27FC236}">
                <a16:creationId xmlns:a16="http://schemas.microsoft.com/office/drawing/2014/main" id="{D1329640-D9D1-44D4-8E40-04E753A2B826}"/>
              </a:ext>
            </a:extLst>
          </p:cNvPr>
          <p:cNvSpPr>
            <a:spLocks noGrp="1"/>
          </p:cNvSpPr>
          <p:nvPr>
            <p:ph type="pic" sz="quarter" idx="14"/>
          </p:nvPr>
        </p:nvSpPr>
        <p:spPr>
          <a:xfrm>
            <a:off x="6254496" y="2315404"/>
            <a:ext cx="5486400" cy="3310128"/>
          </a:xfrm>
          <a:solidFill>
            <a:schemeClr val="accent2"/>
          </a:solidFill>
        </p:spPr>
        <p:txBody>
          <a:bodyPr/>
          <a:lstStyle/>
          <a:p>
            <a:r>
              <a:rPr lang="en-US"/>
              <a:t>Click icon to add picture</a:t>
            </a:r>
            <a:endParaRPr lang="en-US" dirty="0"/>
          </a:p>
        </p:txBody>
      </p:sp>
    </p:spTree>
    <p:extLst>
      <p:ext uri="{BB962C8B-B14F-4D97-AF65-F5344CB8AC3E}">
        <p14:creationId xmlns:p14="http://schemas.microsoft.com/office/powerpoint/2010/main" val="1495173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Rectangle 24">
            <a:extLst>
              <a:ext uri="{FF2B5EF4-FFF2-40B4-BE49-F238E27FC236}">
                <a16:creationId xmlns:a16="http://schemas.microsoft.com/office/drawing/2014/main" id="{B90742BB-90EF-214A-8883-12FA1DE591BE}"/>
              </a:ext>
            </a:extLst>
          </p:cNvPr>
          <p:cNvSpPr/>
          <p:nvPr/>
        </p:nvSpPr>
        <p:spPr>
          <a:xfrm>
            <a:off x="-1" y="0"/>
            <a:ext cx="41106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Placeholder 6">
            <a:extLst>
              <a:ext uri="{FF2B5EF4-FFF2-40B4-BE49-F238E27FC236}">
                <a16:creationId xmlns:a16="http://schemas.microsoft.com/office/drawing/2014/main" id="{7041CDDE-0E3D-7F4D-B155-4D5C5CCC6E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pic>
        <p:nvPicPr>
          <p:cNvPr id="8" name="Picture 7" descr="A black background with white text&#10;&#10;Description automatically generated">
            <a:extLst>
              <a:ext uri="{FF2B5EF4-FFF2-40B4-BE49-F238E27FC236}">
                <a16:creationId xmlns:a16="http://schemas.microsoft.com/office/drawing/2014/main" id="{D38E1E29-C48B-7B13-DF41-CEEAEBD419E4}"/>
              </a:ext>
            </a:extLst>
          </p:cNvPr>
          <p:cNvPicPr>
            <a:picLocks noChangeAspect="1"/>
          </p:cNvPicPr>
          <p:nvPr/>
        </p:nvPicPr>
        <p:blipFill>
          <a:blip r:embed="rId22"/>
          <a:stretch>
            <a:fillRect/>
          </a:stretch>
        </p:blipFill>
        <p:spPr>
          <a:xfrm>
            <a:off x="8372703" y="6280717"/>
            <a:ext cx="3238105" cy="424315"/>
          </a:xfrm>
          <a:prstGeom prst="rect">
            <a:avLst/>
          </a:prstGeom>
        </p:spPr>
      </p:pic>
      <p:sp>
        <p:nvSpPr>
          <p:cNvPr id="9" name="TextBox 8">
            <a:extLst>
              <a:ext uri="{FF2B5EF4-FFF2-40B4-BE49-F238E27FC236}">
                <a16:creationId xmlns:a16="http://schemas.microsoft.com/office/drawing/2014/main" id="{01A3B860-64CB-3807-49F9-031C12BC8356}"/>
              </a:ext>
            </a:extLst>
          </p:cNvPr>
          <p:cNvSpPr txBox="1"/>
          <p:nvPr/>
        </p:nvSpPr>
        <p:spPr>
          <a:xfrm rot="16200000">
            <a:off x="-1291906" y="3244334"/>
            <a:ext cx="2994870" cy="369332"/>
          </a:xfrm>
          <a:prstGeom prst="rect">
            <a:avLst/>
          </a:prstGeom>
          <a:noFill/>
        </p:spPr>
        <p:txBody>
          <a:bodyPr wrap="square" rtlCol="0">
            <a:spAutoFit/>
          </a:bodyPr>
          <a:lstStyle/>
          <a:p>
            <a:r>
              <a:rPr lang="en-US" b="1" dirty="0">
                <a:solidFill>
                  <a:schemeClr val="bg1"/>
                </a:solidFill>
              </a:rPr>
              <a:t>ACADEMIC ENTERPRISE</a:t>
            </a:r>
          </a:p>
        </p:txBody>
      </p:sp>
    </p:spTree>
    <p:extLst>
      <p:ext uri="{BB962C8B-B14F-4D97-AF65-F5344CB8AC3E}">
        <p14:creationId xmlns:p14="http://schemas.microsoft.com/office/powerpoint/2010/main" val="49792759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 id="2147483685" r:id="rId20"/>
  </p:sldLayoutIdLst>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power.utmb.edu/servicecenter/home" TargetMode="Externa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nam11.safelinks.protection.outlook.com/?url=https%3A%2F%2Fintranet.utmb.edu%2Fit-services%2Fdivisions%2Fclient-services%2Fequipment-refresh-program%2Fhardware-cost&amp;data=05%7C02%7Cjlsmith%40UTMB.EDU%7C2138583ab3104b5e015908dc3f96acd6%7C7bef256d85db4526a72d31aea2546852%7C0%7C0%7C638455163588901406%7CUnknown%7CTWFpbGZsb3d8eyJWIjoiMC4wLjAwMDAiLCJQIjoiV2luMzIiLCJBTiI6Ik1haWwiLCJXVCI6Mn0%3D%7C0%7C%7C%7C&amp;sdata=aS6Mihlt0txX5b7Q0PlMa%2BgH%2B7caRZSjZ9qE4U3GFhU%3D&amp;reserved=0" TargetMode="Externa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2B2A9-9673-BAAD-9927-0C4C6E799FE1}"/>
              </a:ext>
            </a:extLst>
          </p:cNvPr>
          <p:cNvSpPr>
            <a:spLocks noGrp="1"/>
          </p:cNvSpPr>
          <p:nvPr>
            <p:ph type="ctrTitle"/>
          </p:nvPr>
        </p:nvSpPr>
        <p:spPr/>
        <p:txBody>
          <a:bodyPr>
            <a:normAutofit/>
          </a:bodyPr>
          <a:lstStyle/>
          <a:p>
            <a:r>
              <a:rPr lang="en-US" sz="4800" dirty="0">
                <a:latin typeface="Calibri" panose="020F0502020204030204" pitchFamily="34" charset="0"/>
                <a:cs typeface="Calibri" panose="020F0502020204030204" pitchFamily="34" charset="0"/>
              </a:rPr>
              <a:t>Computer Refresh</a:t>
            </a:r>
            <a:br>
              <a:rPr lang="en-US" sz="4800" dirty="0">
                <a:latin typeface="Calibri" panose="020F0502020204030204" pitchFamily="34" charset="0"/>
                <a:cs typeface="Calibri" panose="020F0502020204030204" pitchFamily="34" charset="0"/>
              </a:rPr>
            </a:br>
            <a:r>
              <a:rPr lang="en-US" sz="4800" dirty="0">
                <a:latin typeface="Calibri" panose="020F0502020204030204" pitchFamily="34" charset="0"/>
                <a:cs typeface="Calibri" panose="020F0502020204030204" pitchFamily="34" charset="0"/>
              </a:rPr>
              <a:t>The Process</a:t>
            </a:r>
          </a:p>
        </p:txBody>
      </p:sp>
    </p:spTree>
    <p:extLst>
      <p:ext uri="{BB962C8B-B14F-4D97-AF65-F5344CB8AC3E}">
        <p14:creationId xmlns:p14="http://schemas.microsoft.com/office/powerpoint/2010/main" val="2825251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69419B4-896A-431C-A274-96496F58425C}"/>
              </a:ext>
            </a:extLst>
          </p:cNvPr>
          <p:cNvSpPr txBox="1"/>
          <p:nvPr/>
        </p:nvSpPr>
        <p:spPr>
          <a:xfrm>
            <a:off x="1119210" y="710062"/>
            <a:ext cx="10935770" cy="646331"/>
          </a:xfrm>
          <a:prstGeom prst="rect">
            <a:avLst/>
          </a:prstGeom>
          <a:noFill/>
        </p:spPr>
        <p:txBody>
          <a:bodyPr wrap="square">
            <a:spAutoFit/>
          </a:bodyPr>
          <a:lstStyle/>
          <a:p>
            <a:pPr marL="285750" indent="-285750">
              <a:buFont typeface="Arial" panose="020B0604020202020204" pitchFamily="34" charset="0"/>
              <a:buChar char="•"/>
            </a:pPr>
            <a:r>
              <a:rPr lang="en-US" sz="1100" dirty="0">
                <a:latin typeface="Calibri" panose="020F0502020204030204" pitchFamily="34" charset="0"/>
                <a:cs typeface="Calibri" panose="020F0502020204030204" pitchFamily="34" charset="0"/>
              </a:rPr>
              <a:t>Note:   IDT will need to be done to dept# 221399 (IS Refresh department)- if you want your purchased equipment off of your inventory early Brianne Burton approves</a:t>
            </a:r>
          </a:p>
          <a:p>
            <a:pPr marL="285750" indent="-285750">
              <a:buFont typeface="Arial" panose="020B0604020202020204" pitchFamily="34" charset="0"/>
              <a:buChar char="•"/>
            </a:pPr>
            <a:r>
              <a:rPr lang="en-US" sz="1100" dirty="0">
                <a:latin typeface="Calibri" panose="020F0502020204030204" pitchFamily="34" charset="0"/>
                <a:cs typeface="Calibri" panose="020F0502020204030204" pitchFamily="34" charset="0"/>
              </a:rPr>
              <a:t>Lease computers do not require IDT</a:t>
            </a:r>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4150445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9C16F42-1FBB-44B9-ADE7-BE0F527C061E}"/>
              </a:ext>
            </a:extLst>
          </p:cNvPr>
          <p:cNvSpPr txBox="1"/>
          <p:nvPr/>
        </p:nvSpPr>
        <p:spPr>
          <a:xfrm>
            <a:off x="747838" y="338743"/>
            <a:ext cx="10198643" cy="3151825"/>
          </a:xfrm>
          <a:prstGeom prst="rect">
            <a:avLst/>
          </a:prstGeom>
          <a:noFill/>
        </p:spPr>
        <p:txBody>
          <a:bodyPr wrap="square" rtlCol="0">
            <a:spAutoFit/>
          </a:bodyPr>
          <a:lstStyle/>
          <a:p>
            <a:pPr>
              <a:lnSpc>
                <a:spcPct val="107000"/>
              </a:lnSpc>
            </a:pPr>
            <a:r>
              <a:rPr lang="en-US" sz="1100" dirty="0">
                <a:latin typeface="Calibri" panose="020F0502020204030204" pitchFamily="34" charset="0"/>
                <a:cs typeface="Calibri" panose="020F0502020204030204" pitchFamily="34" charset="0"/>
              </a:rPr>
              <a:t>Academic Enterprise and Information Technology Services have partnered to refresh computers that are approaching their lease or warranty expiry date. Confirmation of the proper FRS account that will be used to purchase the approved replacement computers is required:</a:t>
            </a:r>
          </a:p>
          <a:p>
            <a:pPr marR="0" lvl="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100" dirty="0">
                <a:effectLst/>
                <a:latin typeface="Calibri" panose="020F0502020204030204" pitchFamily="34" charset="0"/>
                <a:ea typeface="Calibri" panose="020F0502020204030204" pitchFamily="34" charset="0"/>
                <a:cs typeface="Calibri" panose="020F0502020204030204" pitchFamily="34" charset="0"/>
              </a:rPr>
              <a:t>Johnny Duke (previously was Ryan Crawford) (IS) sends out the AE refresh email requesting FRS to be used for the purchase of the equipment.  </a:t>
            </a:r>
          </a:p>
          <a:p>
            <a:pPr marL="342900" marR="0" lvl="0" indent="-342900">
              <a:lnSpc>
                <a:spcPct val="107000"/>
              </a:lnSpc>
              <a:spcBef>
                <a:spcPts val="0"/>
              </a:spcBef>
              <a:spcAft>
                <a:spcPts val="800"/>
              </a:spcAft>
              <a:buFont typeface="+mj-lt"/>
              <a:buAutoNum type="arabicPeriod"/>
            </a:pPr>
            <a:r>
              <a:rPr lang="en-US" sz="1100" dirty="0">
                <a:effectLst/>
                <a:latin typeface="Calibri" panose="020F0502020204030204" pitchFamily="34" charset="0"/>
                <a:ea typeface="Calibri" panose="020F0502020204030204" pitchFamily="34" charset="0"/>
                <a:cs typeface="Calibri" panose="020F0502020204030204" pitchFamily="34" charset="0"/>
              </a:rPr>
              <a:t>Johnny/team/Jennifer A. will add the FRS to the shared scorecard spreadsheet that is shared with Christina Winburn and will note if the FRS number if different from </a:t>
            </a:r>
            <a:r>
              <a:rPr lang="en-US" sz="1100" dirty="0" err="1">
                <a:effectLst/>
                <a:latin typeface="Calibri" panose="020F0502020204030204" pitchFamily="34" charset="0"/>
                <a:ea typeface="Calibri" panose="020F0502020204030204" pitchFamily="34" charset="0"/>
                <a:cs typeface="Calibri" panose="020F0502020204030204" pitchFamily="34" charset="0"/>
              </a:rPr>
              <a:t>webtrax</a:t>
            </a:r>
            <a:r>
              <a:rPr lang="en-US" sz="1100" dirty="0">
                <a:effectLst/>
                <a:latin typeface="Calibri" panose="020F0502020204030204" pitchFamily="34" charset="0"/>
                <a:ea typeface="Calibri" panose="020F0502020204030204" pitchFamily="34" charset="0"/>
                <a:cs typeface="Calibri" panose="020F0502020204030204" pitchFamily="34" charset="0"/>
              </a:rPr>
              <a:t>.   </a:t>
            </a:r>
          </a:p>
          <a:p>
            <a:pPr marL="800100" lvl="1" indent="-342900">
              <a:lnSpc>
                <a:spcPct val="107000"/>
              </a:lnSpc>
              <a:spcAft>
                <a:spcPts val="80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Note: this is a manual process for IS when the FRS number is different.  IS has implemented a hard date/time (end of month by noon) that they need to input the FRS changes so that Christiana can have the correct information.   </a:t>
            </a:r>
          </a:p>
          <a:p>
            <a:pPr marL="342900" marR="0" lvl="0" indent="-342900">
              <a:lnSpc>
                <a:spcPct val="107000"/>
              </a:lnSpc>
              <a:spcBef>
                <a:spcPts val="0"/>
              </a:spcBef>
              <a:spcAft>
                <a:spcPts val="800"/>
              </a:spcAft>
              <a:buFont typeface="+mj-lt"/>
              <a:buAutoNum type="arabicPeriod"/>
            </a:pPr>
            <a:r>
              <a:rPr lang="en-US" sz="1100" dirty="0">
                <a:latin typeface="Calibri" panose="020F0502020204030204" pitchFamily="34" charset="0"/>
                <a:ea typeface="Calibri" panose="020F0502020204030204" pitchFamily="34" charset="0"/>
                <a:cs typeface="Calibri" panose="020F0502020204030204" pitchFamily="34" charset="0"/>
              </a:rPr>
              <a:t>Once the FRS number is returned to Jennifer Anderson and Johnny the request will then need to be entered in POWER by your area’s team member.</a:t>
            </a:r>
          </a:p>
          <a:p>
            <a:pPr marL="342900" marR="0" lvl="0" indent="-342900">
              <a:lnSpc>
                <a:spcPct val="107000"/>
              </a:lnSpc>
              <a:spcBef>
                <a:spcPts val="0"/>
              </a:spcBef>
              <a:spcAft>
                <a:spcPts val="800"/>
              </a:spcAft>
              <a:buFont typeface="+mj-lt"/>
              <a:buAutoNum type="arabicPeriod"/>
            </a:pPr>
            <a:r>
              <a:rPr lang="en-US" sz="1100" dirty="0">
                <a:latin typeface="Calibri" panose="020F0502020204030204" pitchFamily="34" charset="0"/>
                <a:ea typeface="Calibri" panose="020F0502020204030204" pitchFamily="34" charset="0"/>
                <a:cs typeface="Calibri" panose="020F0502020204030204" pitchFamily="34" charset="0"/>
              </a:rPr>
              <a:t>Location code in </a:t>
            </a:r>
            <a:r>
              <a:rPr lang="en-US" sz="1100" dirty="0" err="1">
                <a:latin typeface="Calibri" panose="020F0502020204030204" pitchFamily="34" charset="0"/>
                <a:ea typeface="Calibri" panose="020F0502020204030204" pitchFamily="34" charset="0"/>
                <a:cs typeface="Calibri" panose="020F0502020204030204" pitchFamily="34" charset="0"/>
              </a:rPr>
              <a:t>webtrax</a:t>
            </a:r>
            <a:r>
              <a:rPr lang="en-US" sz="1100" dirty="0">
                <a:latin typeface="Calibri" panose="020F0502020204030204" pitchFamily="34" charset="0"/>
                <a:ea typeface="Calibri" panose="020F0502020204030204" pitchFamily="34" charset="0"/>
                <a:cs typeface="Calibri" panose="020F0502020204030204" pitchFamily="34" charset="0"/>
              </a:rPr>
              <a:t> needs to be verified/updated by departmental asset custodian.</a:t>
            </a:r>
          </a:p>
          <a:p>
            <a:pPr marL="342900" marR="0" lvl="0" indent="-342900">
              <a:lnSpc>
                <a:spcPct val="107000"/>
              </a:lnSpc>
              <a:spcBef>
                <a:spcPts val="0"/>
              </a:spcBef>
              <a:spcAft>
                <a:spcPts val="800"/>
              </a:spcAft>
              <a:buFont typeface="+mj-lt"/>
              <a:buAutoNum type="arabicPeriod"/>
            </a:pPr>
            <a:r>
              <a:rPr lang="en-US" sz="1100" dirty="0">
                <a:latin typeface="Calibri" panose="020F0502020204030204" pitchFamily="34" charset="0"/>
                <a:ea typeface="Calibri" panose="020F0502020204030204" pitchFamily="34" charset="0"/>
                <a:cs typeface="Calibri" panose="020F0502020204030204" pitchFamily="34" charset="0"/>
              </a:rPr>
              <a:t>If the warranty has expired prior to the current fiscal year then the FRS number in </a:t>
            </a:r>
            <a:r>
              <a:rPr lang="en-US" sz="1100" dirty="0" err="1">
                <a:latin typeface="Calibri" panose="020F0502020204030204" pitchFamily="34" charset="0"/>
                <a:ea typeface="Calibri" panose="020F0502020204030204" pitchFamily="34" charset="0"/>
                <a:cs typeface="Calibri" panose="020F0502020204030204" pitchFamily="34" charset="0"/>
              </a:rPr>
              <a:t>webtrax</a:t>
            </a:r>
            <a:r>
              <a:rPr lang="en-US" sz="1100" dirty="0">
                <a:latin typeface="Calibri" panose="020F0502020204030204" pitchFamily="34" charset="0"/>
                <a:ea typeface="Calibri" panose="020F0502020204030204" pitchFamily="34" charset="0"/>
                <a:cs typeface="Calibri" panose="020F0502020204030204" pitchFamily="34" charset="0"/>
              </a:rPr>
              <a:t> will be used.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a:p>
            <a:endParaRPr lang="en-US" dirty="0"/>
          </a:p>
        </p:txBody>
      </p:sp>
      <p:pic>
        <p:nvPicPr>
          <p:cNvPr id="4" name="Picture 3" descr="A screenshot of a computer&#10;&#10;Description automatically generated with low confidence">
            <a:extLst>
              <a:ext uri="{FF2B5EF4-FFF2-40B4-BE49-F238E27FC236}">
                <a16:creationId xmlns:a16="http://schemas.microsoft.com/office/drawing/2014/main" id="{4B3C7503-54F5-06F9-62E5-26564146D7A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5223" y="3153308"/>
            <a:ext cx="9550072" cy="3151825"/>
          </a:xfrm>
          <a:prstGeom prst="rect">
            <a:avLst/>
          </a:prstGeom>
          <a:noFill/>
          <a:ln>
            <a:noFill/>
          </a:ln>
        </p:spPr>
      </p:pic>
    </p:spTree>
    <p:extLst>
      <p:ext uri="{BB962C8B-B14F-4D97-AF65-F5344CB8AC3E}">
        <p14:creationId xmlns:p14="http://schemas.microsoft.com/office/powerpoint/2010/main" val="1717644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42CCD6D-550C-BB41-33E9-D3466BD3F63C}"/>
              </a:ext>
            </a:extLst>
          </p:cNvPr>
          <p:cNvGraphicFramePr>
            <a:graphicFrameLocks noGrp="1"/>
          </p:cNvGraphicFramePr>
          <p:nvPr>
            <p:ph idx="1"/>
            <p:extLst>
              <p:ext uri="{D42A27DB-BD31-4B8C-83A1-F6EECF244321}">
                <p14:modId xmlns:p14="http://schemas.microsoft.com/office/powerpoint/2010/main" val="3441450069"/>
              </p:ext>
            </p:extLst>
          </p:nvPr>
        </p:nvGraphicFramePr>
        <p:xfrm>
          <a:off x="1585214" y="1538388"/>
          <a:ext cx="8473185" cy="41744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2">
            <a:extLst>
              <a:ext uri="{FF2B5EF4-FFF2-40B4-BE49-F238E27FC236}">
                <a16:creationId xmlns:a16="http://schemas.microsoft.com/office/drawing/2014/main" id="{C25A6A55-B218-0506-30EC-DE4E48FFA343}"/>
              </a:ext>
            </a:extLst>
          </p:cNvPr>
          <p:cNvSpPr txBox="1">
            <a:spLocks/>
          </p:cNvSpPr>
          <p:nvPr/>
        </p:nvSpPr>
        <p:spPr>
          <a:xfrm>
            <a:off x="1859043" y="846428"/>
            <a:ext cx="7696200" cy="4603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dirty="0"/>
              <a:t>COMPUTER REFRESH PROCESS</a:t>
            </a:r>
            <a:br>
              <a:rPr lang="en-US" sz="2400" dirty="0"/>
            </a:br>
            <a:r>
              <a:rPr lang="en-US" sz="2400" dirty="0"/>
              <a:t>“QUOTE NOT NEEDED”</a:t>
            </a:r>
            <a:br>
              <a:rPr lang="en-US" sz="2400" dirty="0"/>
            </a:br>
            <a:br>
              <a:rPr lang="en-US" sz="2400" dirty="0"/>
            </a:br>
            <a:endParaRPr lang="en-US" sz="2400" dirty="0"/>
          </a:p>
        </p:txBody>
      </p:sp>
    </p:spTree>
    <p:extLst>
      <p:ext uri="{BB962C8B-B14F-4D97-AF65-F5344CB8AC3E}">
        <p14:creationId xmlns:p14="http://schemas.microsoft.com/office/powerpoint/2010/main" val="248702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2E01531-6B4D-1244-C5D3-4BBBB93BC383}"/>
              </a:ext>
            </a:extLst>
          </p:cNvPr>
          <p:cNvGraphicFramePr>
            <a:graphicFrameLocks noGrp="1"/>
          </p:cNvGraphicFramePr>
          <p:nvPr>
            <p:ph idx="1"/>
            <p:extLst>
              <p:ext uri="{D42A27DB-BD31-4B8C-83A1-F6EECF244321}">
                <p14:modId xmlns:p14="http://schemas.microsoft.com/office/powerpoint/2010/main" val="2504778623"/>
              </p:ext>
            </p:extLst>
          </p:nvPr>
        </p:nvGraphicFramePr>
        <p:xfrm>
          <a:off x="1966215" y="1364976"/>
          <a:ext cx="7696200" cy="46117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2">
            <a:extLst>
              <a:ext uri="{FF2B5EF4-FFF2-40B4-BE49-F238E27FC236}">
                <a16:creationId xmlns:a16="http://schemas.microsoft.com/office/drawing/2014/main" id="{C8D97915-181D-927F-9084-535B4117B960}"/>
              </a:ext>
            </a:extLst>
          </p:cNvPr>
          <p:cNvSpPr txBox="1">
            <a:spLocks/>
          </p:cNvSpPr>
          <p:nvPr/>
        </p:nvSpPr>
        <p:spPr>
          <a:xfrm>
            <a:off x="1244853" y="651080"/>
            <a:ext cx="9138924" cy="460375"/>
          </a:xfrm>
          <a:prstGeom prst="rect">
            <a:avLst/>
          </a:prstGeom>
        </p:spPr>
        <p:txBody>
          <a:bodyPr vert="horz" lIns="91440" tIns="45720" rIns="91440" bIns="45720" rtlCol="0" anchor="ctr">
            <a:normAutofit fontScale="25000" lnSpcReduction="20000"/>
          </a:bodyPr>
          <a:lst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9600" cap="none" dirty="0"/>
              <a:t>NEW COMPUTER REQUEST PROCESS (SPECIAL ORDER)</a:t>
            </a:r>
            <a:br>
              <a:rPr lang="en-US" sz="9600" cap="none" dirty="0"/>
            </a:br>
            <a:r>
              <a:rPr lang="en-US" sz="9600" cap="none" dirty="0">
                <a:highlight>
                  <a:srgbClr val="FFFF00"/>
                </a:highlight>
              </a:rPr>
              <a:t>QUOTE NEEDED</a:t>
            </a:r>
            <a:br>
              <a:rPr lang="en-US" dirty="0"/>
            </a:br>
            <a:br>
              <a:rPr lang="en-US" dirty="0"/>
            </a:br>
            <a:br>
              <a:rPr lang="en-US" dirty="0"/>
            </a:br>
            <a:endParaRPr lang="en-US" dirty="0"/>
          </a:p>
        </p:txBody>
      </p:sp>
    </p:spTree>
    <p:extLst>
      <p:ext uri="{BB962C8B-B14F-4D97-AF65-F5344CB8AC3E}">
        <p14:creationId xmlns:p14="http://schemas.microsoft.com/office/powerpoint/2010/main" val="1572738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9C16F42-1FBB-44B9-ADE7-BE0F527C061E}"/>
              </a:ext>
            </a:extLst>
          </p:cNvPr>
          <p:cNvSpPr txBox="1"/>
          <p:nvPr/>
        </p:nvSpPr>
        <p:spPr>
          <a:xfrm>
            <a:off x="722671" y="489745"/>
            <a:ext cx="10198643" cy="1077218"/>
          </a:xfrm>
          <a:prstGeom prst="rect">
            <a:avLst/>
          </a:prstGeom>
          <a:noFill/>
        </p:spPr>
        <p:txBody>
          <a:bodyPr wrap="square" rtlCol="0">
            <a:spAutoFit/>
          </a:bodyPr>
          <a:lstStyle/>
          <a:p>
            <a:r>
              <a:rPr lang="en-US" sz="1400" dirty="0">
                <a:latin typeface="Calibri" panose="020F0502020204030204" pitchFamily="34" charset="0"/>
                <a:cs typeface="Calibri" panose="020F0502020204030204" pitchFamily="34" charset="0"/>
              </a:rPr>
              <a:t>Once you are ready to move forward with your refresh go to </a:t>
            </a:r>
            <a:r>
              <a:rPr lang="en-US" sz="14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https://power.utmb.edu/servicecenter/home</a:t>
            </a:r>
            <a:r>
              <a:rPr lang="en-US" sz="14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and select “Request a Purchase or Service”:</a:t>
            </a:r>
          </a:p>
          <a:p>
            <a:endParaRPr lang="en-US" dirty="0"/>
          </a:p>
          <a:p>
            <a:endParaRPr lang="en-US" dirty="0"/>
          </a:p>
        </p:txBody>
      </p:sp>
      <p:pic>
        <p:nvPicPr>
          <p:cNvPr id="14" name="Picture 13">
            <a:extLst>
              <a:ext uri="{FF2B5EF4-FFF2-40B4-BE49-F238E27FC236}">
                <a16:creationId xmlns:a16="http://schemas.microsoft.com/office/drawing/2014/main" id="{D0675D35-E0BF-4160-A144-216F097C454C}"/>
              </a:ext>
            </a:extLst>
          </p:cNvPr>
          <p:cNvPicPr>
            <a:picLocks noChangeAspect="1"/>
          </p:cNvPicPr>
          <p:nvPr/>
        </p:nvPicPr>
        <p:blipFill>
          <a:blip r:embed="rId3"/>
          <a:stretch>
            <a:fillRect/>
          </a:stretch>
        </p:blipFill>
        <p:spPr>
          <a:xfrm>
            <a:off x="722671" y="1388678"/>
            <a:ext cx="10198643" cy="4154189"/>
          </a:xfrm>
          <a:prstGeom prst="rect">
            <a:avLst/>
          </a:prstGeom>
        </p:spPr>
      </p:pic>
      <p:sp>
        <p:nvSpPr>
          <p:cNvPr id="15" name="Oval 14">
            <a:extLst>
              <a:ext uri="{FF2B5EF4-FFF2-40B4-BE49-F238E27FC236}">
                <a16:creationId xmlns:a16="http://schemas.microsoft.com/office/drawing/2014/main" id="{5CE19918-A765-40E3-B5CE-1E42F68A10DF}"/>
              </a:ext>
            </a:extLst>
          </p:cNvPr>
          <p:cNvSpPr/>
          <p:nvPr/>
        </p:nvSpPr>
        <p:spPr>
          <a:xfrm>
            <a:off x="7721861" y="4291256"/>
            <a:ext cx="1353408" cy="926695"/>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100" dirty="0">
                <a:latin typeface="Calibri" panose="020F0502020204030204" pitchFamily="34" charset="0"/>
                <a:cs typeface="Calibri" panose="020F0502020204030204" pitchFamily="34" charset="0"/>
              </a:rPr>
              <a:t>Select Request a Purchase or Service</a:t>
            </a:r>
          </a:p>
        </p:txBody>
      </p:sp>
    </p:spTree>
    <p:extLst>
      <p:ext uri="{BB962C8B-B14F-4D97-AF65-F5344CB8AC3E}">
        <p14:creationId xmlns:p14="http://schemas.microsoft.com/office/powerpoint/2010/main" val="3308115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D5DF682-95BB-43C1-A844-BF272667A198}"/>
              </a:ext>
            </a:extLst>
          </p:cNvPr>
          <p:cNvPicPr>
            <a:picLocks noChangeAspect="1"/>
          </p:cNvPicPr>
          <p:nvPr/>
        </p:nvPicPr>
        <p:blipFill>
          <a:blip r:embed="rId2"/>
          <a:stretch>
            <a:fillRect/>
          </a:stretch>
        </p:blipFill>
        <p:spPr>
          <a:xfrm>
            <a:off x="780176" y="1287607"/>
            <a:ext cx="10050011" cy="2737753"/>
          </a:xfrm>
          <a:prstGeom prst="rect">
            <a:avLst/>
          </a:prstGeom>
        </p:spPr>
      </p:pic>
      <p:sp>
        <p:nvSpPr>
          <p:cNvPr id="9" name="Oval 8">
            <a:extLst>
              <a:ext uri="{FF2B5EF4-FFF2-40B4-BE49-F238E27FC236}">
                <a16:creationId xmlns:a16="http://schemas.microsoft.com/office/drawing/2014/main" id="{FAD72E1F-F134-44CA-A1A9-9F57750DF1FB}"/>
              </a:ext>
            </a:extLst>
          </p:cNvPr>
          <p:cNvSpPr/>
          <p:nvPr/>
        </p:nvSpPr>
        <p:spPr>
          <a:xfrm>
            <a:off x="5303289" y="2366319"/>
            <a:ext cx="1344646" cy="754385"/>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100" dirty="0">
                <a:latin typeface="Calibri" panose="020F0502020204030204" pitchFamily="34" charset="0"/>
                <a:cs typeface="Calibri" panose="020F0502020204030204" pitchFamily="34" charset="0"/>
              </a:rPr>
              <a:t>Select Go to Screen under New Request</a:t>
            </a:r>
          </a:p>
        </p:txBody>
      </p:sp>
    </p:spTree>
    <p:extLst>
      <p:ext uri="{BB962C8B-B14F-4D97-AF65-F5344CB8AC3E}">
        <p14:creationId xmlns:p14="http://schemas.microsoft.com/office/powerpoint/2010/main" val="1891040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6FC5A0A-81D4-424D-951F-522CFE4EE5A0}"/>
              </a:ext>
            </a:extLst>
          </p:cNvPr>
          <p:cNvSpPr txBox="1"/>
          <p:nvPr/>
        </p:nvSpPr>
        <p:spPr>
          <a:xfrm>
            <a:off x="836259" y="387060"/>
            <a:ext cx="8567800" cy="307777"/>
          </a:xfrm>
          <a:prstGeom prst="rect">
            <a:avLst/>
          </a:prstGeom>
          <a:noFill/>
        </p:spPr>
        <p:txBody>
          <a:bodyPr wrap="square">
            <a:spAutoFit/>
          </a:bodyPr>
          <a:lstStyle/>
          <a:p>
            <a:r>
              <a:rPr lang="en-US" sz="1400" b="1" dirty="0">
                <a:latin typeface="Calibri" panose="020F0502020204030204" pitchFamily="34" charset="0"/>
                <a:cs typeface="Calibri" panose="020F0502020204030204" pitchFamily="34" charset="0"/>
              </a:rPr>
              <a:t>EXAMPLE OF REQUEST SUBMITTED IN POWER </a:t>
            </a:r>
          </a:p>
        </p:txBody>
      </p:sp>
      <p:sp>
        <p:nvSpPr>
          <p:cNvPr id="17" name="TextBox 16">
            <a:extLst>
              <a:ext uri="{FF2B5EF4-FFF2-40B4-BE49-F238E27FC236}">
                <a16:creationId xmlns:a16="http://schemas.microsoft.com/office/drawing/2014/main" id="{BA3D4FCA-1AD6-42BF-8E3E-C4D1CBF80B66}"/>
              </a:ext>
            </a:extLst>
          </p:cNvPr>
          <p:cNvSpPr txBox="1"/>
          <p:nvPr/>
        </p:nvSpPr>
        <p:spPr>
          <a:xfrm>
            <a:off x="8222882" y="996176"/>
            <a:ext cx="3538483" cy="4370427"/>
          </a:xfrm>
          <a:prstGeom prst="rect">
            <a:avLst/>
          </a:prstGeom>
          <a:noFill/>
        </p:spPr>
        <p:txBody>
          <a:bodyPr wrap="square">
            <a:spAutoFit/>
          </a:bodyPr>
          <a:lstStyle/>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Request Information: </a:t>
            </a:r>
            <a:r>
              <a:rPr lang="en-US" sz="1100" dirty="0">
                <a:latin typeface="Calibri" panose="020F0502020204030204" pitchFamily="34" charset="0"/>
                <a:cs typeface="Calibri" panose="020F0502020204030204" pitchFamily="34" charset="0"/>
              </a:rPr>
              <a:t>Your Information and creation date will automatically populate.</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PI Requestor</a:t>
            </a:r>
            <a:r>
              <a:rPr lang="en-US" sz="1100" dirty="0">
                <a:latin typeface="Calibri" panose="020F0502020204030204" pitchFamily="34" charset="0"/>
                <a:cs typeface="Calibri" panose="020F0502020204030204" pitchFamily="34" charset="0"/>
              </a:rPr>
              <a:t>: Name of Person receiving the item</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Request Title</a:t>
            </a:r>
            <a:r>
              <a:rPr lang="en-US" sz="1100" dirty="0">
                <a:latin typeface="Calibri" panose="020F0502020204030204" pitchFamily="34" charset="0"/>
                <a:cs typeface="Calibri" panose="020F0502020204030204" pitchFamily="34" charset="0"/>
              </a:rPr>
              <a:t>: Title of request: Refresh of asset tag #____ for _______ </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Date Needed</a:t>
            </a:r>
            <a:r>
              <a:rPr lang="en-US" sz="1100" dirty="0">
                <a:latin typeface="Calibri" panose="020F0502020204030204" pitchFamily="34" charset="0"/>
                <a:cs typeface="Calibri" panose="020F0502020204030204" pitchFamily="34" charset="0"/>
              </a:rPr>
              <a:t>: Select a date; please note this is not a guaranteed date.</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Department: </a:t>
            </a:r>
            <a:r>
              <a:rPr lang="en-US" sz="1100" dirty="0">
                <a:latin typeface="Calibri" panose="020F0502020204030204" pitchFamily="34" charset="0"/>
                <a:cs typeface="Calibri" panose="020F0502020204030204" pitchFamily="34" charset="0"/>
              </a:rPr>
              <a:t>Select the correct department from dropdown.</a:t>
            </a:r>
          </a:p>
          <a:p>
            <a:pPr marL="171450" indent="-171450">
              <a:buFont typeface="Arial" panose="020B0604020202020204" pitchFamily="34" charset="0"/>
              <a:buChar char="•"/>
            </a:pPr>
            <a:r>
              <a:rPr lang="en-US" sz="1100" b="1" dirty="0" err="1">
                <a:latin typeface="Calibri" panose="020F0502020204030204" pitchFamily="34" charset="0"/>
                <a:cs typeface="Calibri" panose="020F0502020204030204" pitchFamily="34" charset="0"/>
              </a:rPr>
              <a:t>Lcode</a:t>
            </a:r>
            <a:r>
              <a:rPr lang="en-US" sz="1100" dirty="0">
                <a:latin typeface="Calibri" panose="020F0502020204030204" pitchFamily="34" charset="0"/>
                <a:cs typeface="Calibri" panose="020F0502020204030204" pitchFamily="34" charset="0"/>
              </a:rPr>
              <a:t>- Select </a:t>
            </a:r>
            <a:r>
              <a:rPr lang="en-US" sz="1100" dirty="0" err="1">
                <a:latin typeface="Calibri" panose="020F0502020204030204" pitchFamily="34" charset="0"/>
                <a:cs typeface="Calibri" panose="020F0502020204030204" pitchFamily="34" charset="0"/>
              </a:rPr>
              <a:t>Lcode</a:t>
            </a: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Vendor Type: </a:t>
            </a:r>
            <a:r>
              <a:rPr lang="en-US" sz="1100" dirty="0">
                <a:latin typeface="Calibri" panose="020F0502020204030204" pitchFamily="34" charset="0"/>
                <a:cs typeface="Calibri" panose="020F0502020204030204" pitchFamily="34" charset="0"/>
              </a:rPr>
              <a:t>For Computers it will be a Marketplace punch out for the appropriate Vendor: </a:t>
            </a:r>
            <a:r>
              <a:rPr lang="en-US" sz="1100" i="1" dirty="0">
                <a:latin typeface="Calibri" panose="020F0502020204030204" pitchFamily="34" charset="0"/>
                <a:cs typeface="Calibri" panose="020F0502020204030204" pitchFamily="34" charset="0"/>
              </a:rPr>
              <a:t>37 Summus Industries – Dell </a:t>
            </a:r>
            <a:r>
              <a:rPr lang="en-US" sz="1100" dirty="0">
                <a:latin typeface="Calibri" panose="020F0502020204030204" pitchFamily="34" charset="0"/>
                <a:cs typeface="Calibri" panose="020F0502020204030204" pitchFamily="34" charset="0"/>
              </a:rPr>
              <a:t>or other vendor if applicable.  </a:t>
            </a: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 (Vendor types, Existing Vendor, Marketplace or New Vendor)</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Justification-</a:t>
            </a:r>
            <a:r>
              <a:rPr lang="en-US" sz="1100" dirty="0">
                <a:latin typeface="Calibri" panose="020F0502020204030204" pitchFamily="34" charset="0"/>
                <a:cs typeface="Calibri" panose="020F0502020204030204" pitchFamily="34" charset="0"/>
              </a:rPr>
              <a:t> Justification should be the tag number of the refresh computer and the name of the user.  Add a business justification if the new device type does differs from the existing device type (ex. Desktop to laptop).</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Quote#  </a:t>
            </a:r>
            <a:r>
              <a:rPr lang="en-US" sz="1100" dirty="0">
                <a:latin typeface="Calibri" panose="020F0502020204030204" pitchFamily="34" charset="0"/>
                <a:cs typeface="Calibri" panose="020F0502020204030204" pitchFamily="34" charset="0"/>
              </a:rPr>
              <a:t>Fill in quote number- you will only request a quote if it’s a special request.</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Blanket Purchase- </a:t>
            </a:r>
            <a:r>
              <a:rPr lang="en-US" sz="1100" dirty="0">
                <a:latin typeface="Calibri" panose="020F0502020204030204" pitchFamily="34" charset="0"/>
                <a:cs typeface="Calibri" panose="020F0502020204030204" pitchFamily="34" charset="0"/>
              </a:rPr>
              <a:t>In this example it’s no.</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Rush Order- </a:t>
            </a:r>
            <a:r>
              <a:rPr lang="en-US" sz="1100" dirty="0">
                <a:latin typeface="Calibri" panose="020F0502020204030204" pitchFamily="34" charset="0"/>
                <a:cs typeface="Calibri" panose="020F0502020204030204" pitchFamily="34" charset="0"/>
              </a:rPr>
              <a:t>If it’s a rush order put yes, in this example its no.</a:t>
            </a:r>
          </a:p>
          <a:p>
            <a:endParaRPr lang="en-US" sz="1400" dirty="0"/>
          </a:p>
        </p:txBody>
      </p:sp>
      <p:pic>
        <p:nvPicPr>
          <p:cNvPr id="3" name="Picture 2">
            <a:extLst>
              <a:ext uri="{FF2B5EF4-FFF2-40B4-BE49-F238E27FC236}">
                <a16:creationId xmlns:a16="http://schemas.microsoft.com/office/drawing/2014/main" id="{EDBE4249-86CA-6EAE-5EBE-1C4FC4B2C00F}"/>
              </a:ext>
            </a:extLst>
          </p:cNvPr>
          <p:cNvPicPr>
            <a:picLocks noChangeAspect="1"/>
          </p:cNvPicPr>
          <p:nvPr/>
        </p:nvPicPr>
        <p:blipFill>
          <a:blip r:embed="rId2"/>
          <a:stretch>
            <a:fillRect/>
          </a:stretch>
        </p:blipFill>
        <p:spPr>
          <a:xfrm>
            <a:off x="497339" y="1163405"/>
            <a:ext cx="7599417" cy="4406886"/>
          </a:xfrm>
          <a:prstGeom prst="rect">
            <a:avLst/>
          </a:prstGeom>
        </p:spPr>
      </p:pic>
    </p:spTree>
    <p:extLst>
      <p:ext uri="{BB962C8B-B14F-4D97-AF65-F5344CB8AC3E}">
        <p14:creationId xmlns:p14="http://schemas.microsoft.com/office/powerpoint/2010/main" val="106789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02318E9-3BF6-44CD-BD5F-2AA15D7E46FD}"/>
              </a:ext>
            </a:extLst>
          </p:cNvPr>
          <p:cNvSpPr txBox="1"/>
          <p:nvPr/>
        </p:nvSpPr>
        <p:spPr>
          <a:xfrm>
            <a:off x="7262102" y="343139"/>
            <a:ext cx="4937520" cy="5601533"/>
          </a:xfrm>
          <a:prstGeom prst="rect">
            <a:avLst/>
          </a:prstGeom>
          <a:noFill/>
        </p:spPr>
        <p:txBody>
          <a:bodyPr wrap="square">
            <a:spAutoFit/>
          </a:bodyPr>
          <a:lstStyle/>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Item Description:  </a:t>
            </a:r>
            <a:r>
              <a:rPr lang="en-US" sz="1100" dirty="0">
                <a:latin typeface="Calibri" panose="020F0502020204030204" pitchFamily="34" charset="0"/>
                <a:cs typeface="Calibri" panose="020F0502020204030204" pitchFamily="34" charset="0"/>
              </a:rPr>
              <a:t>Provide an item number and description</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Expense account</a:t>
            </a:r>
            <a:r>
              <a:rPr lang="en-US" sz="1100" dirty="0">
                <a:latin typeface="Calibri" panose="020F0502020204030204" pitchFamily="34" charset="0"/>
                <a:cs typeface="Calibri" panose="020F0502020204030204" pitchFamily="34" charset="0"/>
              </a:rPr>
              <a:t>: Below are the account you will use (for a standard/laptop refresh it will be account code 518120)</a:t>
            </a:r>
          </a:p>
          <a:p>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endParaRPr lang="en-US" sz="1400" b="1" dirty="0"/>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Unit of Measure</a:t>
            </a:r>
            <a:r>
              <a:rPr lang="en-US" sz="1100" dirty="0">
                <a:latin typeface="Calibri" panose="020F0502020204030204" pitchFamily="34" charset="0"/>
                <a:cs typeface="Calibri" panose="020F0502020204030204" pitchFamily="34" charset="0"/>
              </a:rPr>
              <a:t>: Select Each for this example</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Unit Price: </a:t>
            </a:r>
            <a:r>
              <a:rPr lang="en-US" sz="1100" dirty="0">
                <a:latin typeface="Calibri" panose="020F0502020204030204" pitchFamily="34" charset="0"/>
                <a:cs typeface="Calibri" panose="020F0502020204030204" pitchFamily="34" charset="0"/>
              </a:rPr>
              <a:t>Select the amount that was listed on standard equipment cost from refresh email or quote if a special order.   (Please use the most recent cost, using the price guide.</a:t>
            </a:r>
          </a:p>
          <a:p>
            <a:pPr marL="0" marR="0">
              <a:spcBef>
                <a:spcPts val="0"/>
              </a:spcBef>
              <a:spcAft>
                <a:spcPts val="0"/>
              </a:spcAft>
            </a:pPr>
            <a:r>
              <a:rPr lang="en-US" sz="1100" u="sng" dirty="0">
                <a:solidFill>
                  <a:srgbClr val="0563C1"/>
                </a:solidFill>
                <a:effectLst/>
                <a:latin typeface="Calibri" panose="020F0502020204030204" pitchFamily="34" charset="0"/>
                <a:ea typeface="Aptos" panose="020B0004020202020204" pitchFamily="34" charset="0"/>
                <a:hlinkClick r:id="rId2"/>
              </a:rPr>
              <a:t>PC and Mac Computer Hardware Standards (utmb.edu)</a:t>
            </a:r>
            <a:endParaRPr lang="en-US" sz="11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100" b="1" dirty="0">
                <a:effectLst/>
                <a:latin typeface="Calibri" panose="020F0502020204030204" pitchFamily="34" charset="0"/>
                <a:ea typeface="Aptos" panose="020B0004020202020204" pitchFamily="34" charset="0"/>
              </a:rPr>
              <a:t>Price Guide</a:t>
            </a:r>
            <a:endParaRPr lang="en-US" sz="1100" dirty="0">
              <a:effectLst/>
              <a:latin typeface="Calibri" panose="020F0502020204030204" pitchFamily="34" charset="0"/>
              <a:ea typeface="Aptos" panose="020B000402020202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400" dirty="0"/>
          </a:p>
          <a:p>
            <a:endParaRPr lang="en-US" sz="1400" dirty="0"/>
          </a:p>
          <a:p>
            <a:pPr marL="171450" indent="-171450">
              <a:buFont typeface="Arial" panose="020B0604020202020204" pitchFamily="34" charset="0"/>
              <a:buChar char="•"/>
            </a:pPr>
            <a:endParaRPr lang="en-US" sz="1400" b="1" dirty="0"/>
          </a:p>
          <a:p>
            <a:pPr marL="171450" indent="-171450">
              <a:buFont typeface="Arial" panose="020B0604020202020204" pitchFamily="34" charset="0"/>
              <a:buChar char="•"/>
            </a:pPr>
            <a:endParaRPr lang="en-US" sz="1400" b="1" dirty="0"/>
          </a:p>
          <a:p>
            <a:pPr marL="171450" indent="-171450">
              <a:buFont typeface="Arial" panose="020B0604020202020204" pitchFamily="34" charset="0"/>
              <a:buChar char="•"/>
            </a:pPr>
            <a:endParaRPr lang="en-US" sz="1400" b="1" dirty="0"/>
          </a:p>
          <a:p>
            <a:pPr marL="171450" indent="-171450">
              <a:buFont typeface="Arial" panose="020B0604020202020204" pitchFamily="34" charset="0"/>
              <a:buChar char="•"/>
            </a:pPr>
            <a:endParaRPr lang="en-US" sz="1400" b="1" dirty="0"/>
          </a:p>
          <a:p>
            <a:endParaRPr lang="en-US" sz="1400" b="1" dirty="0"/>
          </a:p>
          <a:p>
            <a:endParaRPr lang="en-US" sz="1400" b="1" dirty="0"/>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Total Price: </a:t>
            </a:r>
            <a:r>
              <a:rPr lang="en-US" sz="1100" dirty="0">
                <a:latin typeface="Calibri" panose="020F0502020204030204" pitchFamily="34" charset="0"/>
                <a:cs typeface="Calibri" panose="020F0502020204030204" pitchFamily="34" charset="0"/>
              </a:rPr>
              <a:t>Must match the amount that was on the refresh email for standard equipment or quote</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FRS Number: </a:t>
            </a:r>
          </a:p>
          <a:p>
            <a:pPr marL="171450" indent="-171450">
              <a:buFont typeface="Arial" panose="020B0604020202020204" pitchFamily="34" charset="0"/>
              <a:buChar char="•"/>
            </a:pPr>
            <a:r>
              <a:rPr lang="en-US" sz="1100" b="1" dirty="0">
                <a:latin typeface="Calibri" panose="020F0502020204030204" pitchFamily="34" charset="0"/>
                <a:cs typeface="Calibri" panose="020F0502020204030204" pitchFamily="34" charset="0"/>
              </a:rPr>
              <a:t>Upload document: </a:t>
            </a:r>
            <a:r>
              <a:rPr lang="en-US" sz="1100" dirty="0">
                <a:latin typeface="Calibri" panose="020F0502020204030204" pitchFamily="34" charset="0"/>
                <a:cs typeface="Calibri" panose="020F0502020204030204" pitchFamily="34" charset="0"/>
              </a:rPr>
              <a:t>Upload refresh email and quote if special order.  Upload administrator approval if the new device type is not the same as the device type being refreshed (ex. desktop to laptop).</a:t>
            </a:r>
          </a:p>
        </p:txBody>
      </p:sp>
      <p:pic>
        <p:nvPicPr>
          <p:cNvPr id="18" name="Picture 17">
            <a:extLst>
              <a:ext uri="{FF2B5EF4-FFF2-40B4-BE49-F238E27FC236}">
                <a16:creationId xmlns:a16="http://schemas.microsoft.com/office/drawing/2014/main" id="{59810474-29CB-4CF0-BB58-2461859DEABA}"/>
              </a:ext>
            </a:extLst>
          </p:cNvPr>
          <p:cNvPicPr>
            <a:picLocks noChangeAspect="1"/>
          </p:cNvPicPr>
          <p:nvPr/>
        </p:nvPicPr>
        <p:blipFill>
          <a:blip r:embed="rId3"/>
          <a:stretch>
            <a:fillRect/>
          </a:stretch>
        </p:blipFill>
        <p:spPr>
          <a:xfrm>
            <a:off x="7450727" y="921973"/>
            <a:ext cx="4105467" cy="994863"/>
          </a:xfrm>
          <a:prstGeom prst="rect">
            <a:avLst/>
          </a:prstGeom>
        </p:spPr>
      </p:pic>
      <p:pic>
        <p:nvPicPr>
          <p:cNvPr id="4" name="Picture 3">
            <a:extLst>
              <a:ext uri="{FF2B5EF4-FFF2-40B4-BE49-F238E27FC236}">
                <a16:creationId xmlns:a16="http://schemas.microsoft.com/office/drawing/2014/main" id="{66C9BD1D-797F-4193-67D6-0C048529444F}"/>
              </a:ext>
            </a:extLst>
          </p:cNvPr>
          <p:cNvPicPr>
            <a:picLocks noChangeAspect="1"/>
          </p:cNvPicPr>
          <p:nvPr/>
        </p:nvPicPr>
        <p:blipFill>
          <a:blip r:embed="rId4"/>
          <a:stretch>
            <a:fillRect/>
          </a:stretch>
        </p:blipFill>
        <p:spPr>
          <a:xfrm>
            <a:off x="838200" y="937095"/>
            <a:ext cx="6278182" cy="3909527"/>
          </a:xfrm>
          <a:prstGeom prst="rect">
            <a:avLst/>
          </a:prstGeom>
        </p:spPr>
      </p:pic>
      <p:sp>
        <p:nvSpPr>
          <p:cNvPr id="3" name="Rectangle 1">
            <a:extLst>
              <a:ext uri="{FF2B5EF4-FFF2-40B4-BE49-F238E27FC236}">
                <a16:creationId xmlns:a16="http://schemas.microsoft.com/office/drawing/2014/main" id="{04C9F881-F046-B7E8-BD70-7432B6CA8D13}"/>
              </a:ext>
            </a:extLst>
          </p:cNvPr>
          <p:cNvSpPr>
            <a:spLocks noChangeArrowheads="1"/>
          </p:cNvSpPr>
          <p:nvPr/>
        </p:nvSpPr>
        <p:spPr bwMode="auto">
          <a:xfrm>
            <a:off x="-1298712" y="5189670"/>
            <a:ext cx="1349833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a:extLst>
              <a:ext uri="{FF2B5EF4-FFF2-40B4-BE49-F238E27FC236}">
                <a16:creationId xmlns:a16="http://schemas.microsoft.com/office/drawing/2014/main" id="{E45E1D6E-477E-7206-C526-44F678D1C02B}"/>
              </a:ext>
            </a:extLst>
          </p:cNvPr>
          <p:cNvPicPr>
            <a:picLocks noChangeAspect="1"/>
          </p:cNvPicPr>
          <p:nvPr/>
        </p:nvPicPr>
        <p:blipFill>
          <a:blip r:embed="rId5"/>
          <a:stretch>
            <a:fillRect/>
          </a:stretch>
        </p:blipFill>
        <p:spPr>
          <a:xfrm>
            <a:off x="7323948" y="3120404"/>
            <a:ext cx="4512848" cy="1474575"/>
          </a:xfrm>
          <a:prstGeom prst="rect">
            <a:avLst/>
          </a:prstGeom>
        </p:spPr>
      </p:pic>
    </p:spTree>
    <p:extLst>
      <p:ext uri="{BB962C8B-B14F-4D97-AF65-F5344CB8AC3E}">
        <p14:creationId xmlns:p14="http://schemas.microsoft.com/office/powerpoint/2010/main" val="69483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69419B4-896A-431C-A274-96496F58425C}"/>
              </a:ext>
            </a:extLst>
          </p:cNvPr>
          <p:cNvSpPr txBox="1"/>
          <p:nvPr/>
        </p:nvSpPr>
        <p:spPr>
          <a:xfrm>
            <a:off x="7209617" y="2490066"/>
            <a:ext cx="4618182" cy="815608"/>
          </a:xfrm>
          <a:prstGeom prst="rect">
            <a:avLst/>
          </a:prstGeom>
          <a:noFill/>
        </p:spPr>
        <p:txBody>
          <a:bodyPr wrap="square">
            <a:spAutoFit/>
          </a:bodyPr>
          <a:lstStyle/>
          <a:p>
            <a:pPr marL="285750" indent="-285750">
              <a:buFont typeface="Arial" panose="020B0604020202020204" pitchFamily="34" charset="0"/>
              <a:buChar char="•"/>
            </a:pPr>
            <a:r>
              <a:rPr lang="en-US" sz="1100" dirty="0">
                <a:latin typeface="Calibri" panose="020F0502020204030204" pitchFamily="34" charset="0"/>
                <a:cs typeface="Calibri" panose="020F0502020204030204" pitchFamily="34" charset="0"/>
              </a:rPr>
              <a:t>Once you submit you will be directed to a summary of your request.  Review all information for accuracy</a:t>
            </a:r>
          </a:p>
          <a:p>
            <a:pPr marL="285750" indent="-285750">
              <a:buFont typeface="Arial" panose="020B0604020202020204" pitchFamily="34" charset="0"/>
              <a:buChar char="•"/>
            </a:pPr>
            <a:r>
              <a:rPr lang="en-US" sz="1100" dirty="0">
                <a:latin typeface="Calibri" panose="020F0502020204030204" pitchFamily="34" charset="0"/>
                <a:cs typeface="Calibri" panose="020F0502020204030204" pitchFamily="34" charset="0"/>
              </a:rPr>
              <a:t>When you ready to submit select next steps</a:t>
            </a:r>
          </a:p>
          <a:p>
            <a:pPr marL="285750" indent="-285750">
              <a:buFont typeface="Arial" panose="020B0604020202020204" pitchFamily="34" charset="0"/>
              <a:buChar char="•"/>
            </a:pPr>
            <a:endParaRPr lang="en-US" sz="1400" dirty="0"/>
          </a:p>
        </p:txBody>
      </p:sp>
      <p:pic>
        <p:nvPicPr>
          <p:cNvPr id="14" name="Picture 13">
            <a:extLst>
              <a:ext uri="{FF2B5EF4-FFF2-40B4-BE49-F238E27FC236}">
                <a16:creationId xmlns:a16="http://schemas.microsoft.com/office/drawing/2014/main" id="{2554BA14-0BB8-4AC3-BC17-EAB7834AB26B}"/>
              </a:ext>
            </a:extLst>
          </p:cNvPr>
          <p:cNvPicPr>
            <a:picLocks noChangeAspect="1"/>
          </p:cNvPicPr>
          <p:nvPr/>
        </p:nvPicPr>
        <p:blipFill>
          <a:blip r:embed="rId2"/>
          <a:stretch>
            <a:fillRect/>
          </a:stretch>
        </p:blipFill>
        <p:spPr>
          <a:xfrm>
            <a:off x="923294" y="634548"/>
            <a:ext cx="9848850" cy="1400175"/>
          </a:xfrm>
          <a:prstGeom prst="rect">
            <a:avLst/>
          </a:prstGeom>
        </p:spPr>
      </p:pic>
      <p:sp>
        <p:nvSpPr>
          <p:cNvPr id="15" name="Oval 14">
            <a:extLst>
              <a:ext uri="{FF2B5EF4-FFF2-40B4-BE49-F238E27FC236}">
                <a16:creationId xmlns:a16="http://schemas.microsoft.com/office/drawing/2014/main" id="{5761AA78-917F-468F-9EBC-6ADE5159E5BD}"/>
              </a:ext>
            </a:extLst>
          </p:cNvPr>
          <p:cNvSpPr/>
          <p:nvPr/>
        </p:nvSpPr>
        <p:spPr>
          <a:xfrm>
            <a:off x="8113178" y="511727"/>
            <a:ext cx="1344646" cy="60613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000" dirty="0">
                <a:latin typeface="Calibri" panose="020F0502020204030204" pitchFamily="34" charset="0"/>
                <a:cs typeface="Calibri" panose="020F0502020204030204" pitchFamily="34" charset="0"/>
              </a:rPr>
              <a:t>Select next Steps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3595344"/>
      </p:ext>
    </p:extLst>
  </p:cSld>
  <p:clrMapOvr>
    <a:masterClrMapping/>
  </p:clrMapOvr>
</p:sld>
</file>

<file path=ppt/theme/theme1.xml><?xml version="1.0" encoding="utf-8"?>
<a:theme xmlns:a="http://schemas.openxmlformats.org/drawingml/2006/main" name="DividendVTI">
  <a:themeElements>
    <a:clrScheme name="Custom 1">
      <a:dk1>
        <a:srgbClr val="000000"/>
      </a:dk1>
      <a:lt1>
        <a:srgbClr val="FFFFFF"/>
      </a:lt1>
      <a:dk2>
        <a:srgbClr val="444444"/>
      </a:dk2>
      <a:lt2>
        <a:srgbClr val="EBEBEB"/>
      </a:lt2>
      <a:accent1>
        <a:srgbClr val="DA1F11"/>
      </a:accent1>
      <a:accent2>
        <a:srgbClr val="00575F"/>
      </a:accent2>
      <a:accent3>
        <a:srgbClr val="457982"/>
      </a:accent3>
      <a:accent4>
        <a:srgbClr val="C3E1DE"/>
      </a:accent4>
      <a:accent5>
        <a:srgbClr val="EBA149"/>
      </a:accent5>
      <a:accent6>
        <a:srgbClr val="BF5700"/>
      </a:accent6>
      <a:hlink>
        <a:srgbClr val="00575F"/>
      </a:hlink>
      <a:folHlink>
        <a:srgbClr val="45798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werPointPresentation-WideScreen" id="{AFED210E-BDEC-A94C-9A54-0B9A23AC8776}" vid="{EA97A6E3-359F-084F-ADA8-826B2261A6A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3f73389-9094-475e-b06b-20f258cc86ef">
      <Terms xmlns="http://schemas.microsoft.com/office/infopath/2007/PartnerControls"/>
    </lcf76f155ced4ddcb4097134ff3c332f>
    <TaxCatchAll xmlns="6ea4201a-df82-4298-984b-62a75f33791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3F37D87B8D00428DADB8EA19C423F7" ma:contentTypeVersion="16" ma:contentTypeDescription="Create a new document." ma:contentTypeScope="" ma:versionID="31b65266f943fcb074960a06badc657c">
  <xsd:schema xmlns:xsd="http://www.w3.org/2001/XMLSchema" xmlns:xs="http://www.w3.org/2001/XMLSchema" xmlns:p="http://schemas.microsoft.com/office/2006/metadata/properties" xmlns:ns2="43f73389-9094-475e-b06b-20f258cc86ef" xmlns:ns3="6ea4201a-df82-4298-984b-62a75f33791e" targetNamespace="http://schemas.microsoft.com/office/2006/metadata/properties" ma:root="true" ma:fieldsID="71be99a108fa23d610cbff815ac73a0e" ns2:_="" ns3:_="">
    <xsd:import namespace="43f73389-9094-475e-b06b-20f258cc86ef"/>
    <xsd:import namespace="6ea4201a-df82-4298-984b-62a75f33791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f73389-9094-475e-b06b-20f258cc86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f144a84-2f12-42e2-b54d-c0a9a91654a2"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2" nillable="true" ma:displayName="Location"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a4201a-df82-4298-984b-62a75f33791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0582423-64ba-4160-ab49-13b6bf7fb7ee}" ma:internalName="TaxCatchAll" ma:showField="CatchAllData" ma:web="6ea4201a-df82-4298-984b-62a75f33791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402A41-2D6C-4BE2-B356-20403C60562B}">
  <ds:schemaRefs>
    <ds:schemaRef ds:uri="http://purl.org/dc/dcmitype/"/>
    <ds:schemaRef ds:uri="b3779b65-64f5-4824-befa-3aa273222912"/>
    <ds:schemaRef ds:uri="http://purl.org/dc/terms/"/>
    <ds:schemaRef ds:uri="http://purl.org/dc/elements/1.1/"/>
    <ds:schemaRef ds:uri="http://schemas.openxmlformats.org/package/2006/metadata/core-properties"/>
    <ds:schemaRef ds:uri="http://schemas.microsoft.com/office/2006/documentManagement/types"/>
    <ds:schemaRef ds:uri="a4d1573d-74b5-417e-884e-e609962d4b7f"/>
    <ds:schemaRef ds:uri="http://www.w3.org/XML/1998/namespace"/>
    <ds:schemaRef ds:uri="http://schemas.microsoft.com/office/infopath/2007/PartnerControls"/>
    <ds:schemaRef ds:uri="http://schemas.microsoft.com/sharepoint/v3"/>
    <ds:schemaRef ds:uri="http://schemas.microsoft.com/office/2006/metadata/properties"/>
    <ds:schemaRef ds:uri="43f73389-9094-475e-b06b-20f258cc86ef"/>
    <ds:schemaRef ds:uri="6ea4201a-df82-4298-984b-62a75f33791e"/>
  </ds:schemaRefs>
</ds:datastoreItem>
</file>

<file path=customXml/itemProps2.xml><?xml version="1.0" encoding="utf-8"?>
<ds:datastoreItem xmlns:ds="http://schemas.openxmlformats.org/officeDocument/2006/customXml" ds:itemID="{7789E679-DDF1-4A10-BD38-980E0A2CBD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f73389-9094-475e-b06b-20f258cc86ef"/>
    <ds:schemaRef ds:uri="6ea4201a-df82-4298-984b-62a75f3379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19F8471-95DF-4523-A15C-88D4C03734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2397</TotalTime>
  <Words>952</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 2</vt:lpstr>
      <vt:lpstr>DividendVTI</vt:lpstr>
      <vt:lpstr>Computer Refresh The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Refresh FY23</dc:title>
  <dc:creator>Anderson, Jennifer S.</dc:creator>
  <cp:lastModifiedBy>DeWillis, Lori K.</cp:lastModifiedBy>
  <cp:revision>16</cp:revision>
  <dcterms:created xsi:type="dcterms:W3CDTF">2022-12-20T19:10:48Z</dcterms:created>
  <dcterms:modified xsi:type="dcterms:W3CDTF">2024-10-11T14:38:13Z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0x010100A0B7ABFDFE001344AEFF333D3F535F8B</vt:lpwstr>
  </property>
  <property fmtid="{D5CDD505-2E9C-101B-9397-08002B2CF9AE}" pid="3" name="MediaServiceImageTags">
    <vt:lpwstr/>
  </property>
</Properties>
</file>